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69" r:id="rId5"/>
    <p:sldId id="790" r:id="rId6"/>
    <p:sldId id="679" r:id="rId7"/>
    <p:sldId id="802" r:id="rId8"/>
    <p:sldId id="281" r:id="rId9"/>
    <p:sldId id="762" r:id="rId10"/>
    <p:sldId id="791" r:id="rId11"/>
    <p:sldId id="304" r:id="rId12"/>
    <p:sldId id="764" r:id="rId13"/>
    <p:sldId id="299" r:id="rId14"/>
    <p:sldId id="797" r:id="rId15"/>
    <p:sldId id="793" r:id="rId16"/>
    <p:sldId id="794" r:id="rId17"/>
    <p:sldId id="795" r:id="rId18"/>
    <p:sldId id="798" r:id="rId19"/>
    <p:sldId id="805" r:id="rId20"/>
    <p:sldId id="806" r:id="rId21"/>
    <p:sldId id="801" r:id="rId22"/>
    <p:sldId id="282" r:id="rId23"/>
    <p:sldId id="290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1942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sten Karlsen Sunde" initials="KKS" lastIdx="1" clrIdx="0">
    <p:extLst>
      <p:ext uri="{19B8F6BF-5375-455C-9EA6-DF929625EA0E}">
        <p15:presenceInfo xmlns:p15="http://schemas.microsoft.com/office/powerpoint/2012/main" userId="S::karsten.karlsen.sunde@lottstift.no::b1af85d7-cd1c-456e-bff6-fdc353c81a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7A742-71ED-45B5-B8A8-68C7C58E67A0}" v="6" dt="2021-10-11T09:45:34.9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21942"/>
        </a:fontRef>
        <a:srgbClr val="3219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A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21942"/>
        </a:fontRef>
        <a:srgbClr val="3219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CCCC"/>
          </a:solidFill>
        </a:fill>
      </a:tcStyle>
    </a:wholeTbl>
    <a:band2H>
      <a:tcTxStyle/>
      <a:tcStyle>
        <a:tcBdr/>
        <a:fill>
          <a:solidFill>
            <a:srgbClr val="F5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21942"/>
        </a:fontRef>
        <a:srgbClr val="3219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BCA"/>
          </a:solidFill>
        </a:fill>
      </a:tcStyle>
    </a:wholeTbl>
    <a:band2H>
      <a:tcTxStyle/>
      <a:tcStyle>
        <a:tcBdr/>
        <a:fill>
          <a:solidFill>
            <a:srgbClr val="E8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21942"/>
        </a:fontRef>
        <a:srgbClr val="3219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21942"/>
        </a:fontRef>
        <a:srgbClr val="32194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1942"/>
              </a:solidFill>
              <a:prstDash val="solid"/>
              <a:round/>
            </a:ln>
          </a:top>
          <a:bottom>
            <a:ln w="25400" cap="flat">
              <a:solidFill>
                <a:srgbClr val="3219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1942"/>
              </a:solidFill>
              <a:prstDash val="solid"/>
              <a:round/>
            </a:ln>
          </a:top>
          <a:bottom>
            <a:ln w="25400" cap="flat">
              <a:solidFill>
                <a:srgbClr val="32194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21942"/>
        </a:fontRef>
        <a:srgbClr val="32194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B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2194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2194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2194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8T12:41:16.943" idx="1">
    <p:pos x="10" y="10"/>
    <p:text>Her kan vi komme inn på enkelte av eksemplene.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529A9-C735-4496-8A6F-0A7FFD6F8AF6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b-NO"/>
        </a:p>
      </dgm:t>
    </dgm:pt>
    <dgm:pt modelId="{2610B400-604D-4D42-8E8C-742AA77E2D61}">
      <dgm:prSet phldrT="[Tekst]"/>
      <dgm:spPr/>
      <dgm:t>
        <a:bodyPr/>
        <a:lstStyle/>
        <a:p>
          <a:r>
            <a:rPr lang="nb-NO" dirty="0">
              <a:solidFill>
                <a:schemeClr val="tx2">
                  <a:lumMod val="50000"/>
                </a:schemeClr>
              </a:solidFill>
            </a:rPr>
            <a:t>Styret</a:t>
          </a:r>
        </a:p>
      </dgm:t>
    </dgm:pt>
    <dgm:pt modelId="{C2C08D3E-0E20-4677-894B-ED1D7983BBE3}" type="parTrans" cxnId="{D5FA4C36-6F5B-4DD0-B4A7-0E10DCE06AC8}">
      <dgm:prSet/>
      <dgm:spPr/>
      <dgm:t>
        <a:bodyPr/>
        <a:lstStyle/>
        <a:p>
          <a:endParaRPr lang="nb-NO"/>
        </a:p>
      </dgm:t>
    </dgm:pt>
    <dgm:pt modelId="{6C1EEB22-A462-40D1-9D18-238F4AE1EA67}" type="sibTrans" cxnId="{D5FA4C36-6F5B-4DD0-B4A7-0E10DCE06AC8}">
      <dgm:prSet/>
      <dgm:spPr/>
      <dgm:t>
        <a:bodyPr/>
        <a:lstStyle/>
        <a:p>
          <a:endParaRPr lang="nb-NO"/>
        </a:p>
      </dgm:t>
    </dgm:pt>
    <dgm:pt modelId="{CEB407AE-ACC4-49E0-BCAA-FC6DE65F17EC}">
      <dgm:prSet phldrT="[Tekst]" custT="1"/>
      <dgm:spPr>
        <a:ln>
          <a:solidFill>
            <a:schemeClr val="accent1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2">
                  <a:lumMod val="50000"/>
                </a:schemeClr>
              </a:solidFill>
            </a:rPr>
            <a:t>Stiftelses-tilsynet</a:t>
          </a:r>
        </a:p>
      </dgm:t>
    </dgm:pt>
    <dgm:pt modelId="{3DE2C11B-EF53-44A4-B036-C29DDAF5D96C}" type="parTrans" cxnId="{557D857F-A846-46D1-A5EE-888A60BEF713}">
      <dgm:prSet/>
      <dgm:spPr/>
      <dgm:t>
        <a:bodyPr/>
        <a:lstStyle/>
        <a:p>
          <a:endParaRPr lang="nb-NO"/>
        </a:p>
      </dgm:t>
    </dgm:pt>
    <dgm:pt modelId="{F62D1D33-DFA5-4FE3-A527-6974579E8260}" type="sibTrans" cxnId="{557D857F-A846-46D1-A5EE-888A60BEF713}">
      <dgm:prSet/>
      <dgm:spPr/>
      <dgm:t>
        <a:bodyPr/>
        <a:lstStyle/>
        <a:p>
          <a:endParaRPr lang="nb-NO"/>
        </a:p>
      </dgm:t>
    </dgm:pt>
    <dgm:pt modelId="{1051E794-28B4-44D9-985D-9C88242CE7E3}">
      <dgm:prSet phldrT="[Tekst]" custT="1"/>
      <dgm:spPr>
        <a:ln>
          <a:solidFill>
            <a:schemeClr val="accent1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2">
                  <a:lumMod val="50000"/>
                </a:schemeClr>
              </a:solidFill>
            </a:rPr>
            <a:t>Andre organ i stiftelsen</a:t>
          </a:r>
        </a:p>
      </dgm:t>
    </dgm:pt>
    <dgm:pt modelId="{0B662487-B85B-4C55-BBBE-ED28C49053A2}" type="parTrans" cxnId="{B54E84FE-1204-4C03-B844-09FDA2381795}">
      <dgm:prSet/>
      <dgm:spPr/>
      <dgm:t>
        <a:bodyPr/>
        <a:lstStyle/>
        <a:p>
          <a:endParaRPr lang="nb-NO"/>
        </a:p>
      </dgm:t>
    </dgm:pt>
    <dgm:pt modelId="{C648365A-9E08-40C7-B069-ADC01C28B78F}" type="sibTrans" cxnId="{B54E84FE-1204-4C03-B844-09FDA2381795}">
      <dgm:prSet/>
      <dgm:spPr/>
      <dgm:t>
        <a:bodyPr/>
        <a:lstStyle/>
        <a:p>
          <a:endParaRPr lang="nb-NO"/>
        </a:p>
      </dgm:t>
    </dgm:pt>
    <dgm:pt modelId="{171E9F00-3143-4421-BA55-3DDEE59067A6}">
      <dgm:prSet phldrT="[Tekst]" custT="1"/>
      <dgm:spPr>
        <a:ln>
          <a:solidFill>
            <a:schemeClr val="accent1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rPr>
            <a:t>Dagleg</a:t>
          </a:r>
          <a:r>
            <a:rPr lang="nb-NO" sz="14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nb-NO" sz="1400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rPr>
            <a:t>leiar</a:t>
          </a:r>
          <a:r>
            <a:rPr lang="nb-NO" sz="1400" dirty="0">
              <a:solidFill>
                <a:schemeClr val="tx2">
                  <a:lumMod val="50000"/>
                </a:schemeClr>
              </a:solidFill>
            </a:rPr>
            <a:t> /administrasjon</a:t>
          </a:r>
        </a:p>
      </dgm:t>
    </dgm:pt>
    <dgm:pt modelId="{C19B3641-CA16-4D73-BA68-DFFA31D098BC}" type="parTrans" cxnId="{44A2CB3A-9263-4824-8659-E45A98964DF0}">
      <dgm:prSet/>
      <dgm:spPr/>
      <dgm:t>
        <a:bodyPr/>
        <a:lstStyle/>
        <a:p>
          <a:endParaRPr lang="nb-NO"/>
        </a:p>
      </dgm:t>
    </dgm:pt>
    <dgm:pt modelId="{37BC81AF-343B-4A23-B9A8-473FBEA12E19}" type="sibTrans" cxnId="{44A2CB3A-9263-4824-8659-E45A98964DF0}">
      <dgm:prSet/>
      <dgm:spPr/>
      <dgm:t>
        <a:bodyPr/>
        <a:lstStyle/>
        <a:p>
          <a:endParaRPr lang="nb-NO"/>
        </a:p>
      </dgm:t>
    </dgm:pt>
    <dgm:pt modelId="{236AD691-5E63-4CA5-8F70-666A20D36802}">
      <dgm:prSet phldrT="[Tekst]" custT="1"/>
      <dgm:spPr>
        <a:ln>
          <a:solidFill>
            <a:schemeClr val="accent1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1400" dirty="0" err="1">
              <a:solidFill>
                <a:schemeClr val="tx2">
                  <a:lumMod val="50000"/>
                </a:schemeClr>
              </a:solidFill>
              <a:latin typeface="Helvetica"/>
              <a:cs typeface="Helvetica"/>
            </a:rPr>
            <a:t>Opprettar</a:t>
          </a:r>
          <a:endParaRPr lang="nb-NO" sz="1400" dirty="0">
            <a:solidFill>
              <a:schemeClr val="tx2">
                <a:lumMod val="50000"/>
              </a:schemeClr>
            </a:solidFill>
          </a:endParaRPr>
        </a:p>
      </dgm:t>
    </dgm:pt>
    <dgm:pt modelId="{E4EE9056-36A2-49C8-8837-5745833CD03F}" type="parTrans" cxnId="{31AD031A-56D5-4C8C-9573-3D0A804E6D75}">
      <dgm:prSet/>
      <dgm:spPr/>
      <dgm:t>
        <a:bodyPr/>
        <a:lstStyle/>
        <a:p>
          <a:endParaRPr lang="nb-NO"/>
        </a:p>
      </dgm:t>
    </dgm:pt>
    <dgm:pt modelId="{331F88AD-BD8D-46BA-B8AE-84C838994979}" type="sibTrans" cxnId="{31AD031A-56D5-4C8C-9573-3D0A804E6D75}">
      <dgm:prSet/>
      <dgm:spPr/>
      <dgm:t>
        <a:bodyPr/>
        <a:lstStyle/>
        <a:p>
          <a:endParaRPr lang="nb-NO"/>
        </a:p>
      </dgm:t>
    </dgm:pt>
    <dgm:pt modelId="{26B9F6C3-B1ED-43DD-8446-E65B984ECD8D}">
      <dgm:prSet phldrT="[Tekst]" custT="1"/>
      <dgm:spPr>
        <a:ln>
          <a:solidFill>
            <a:schemeClr val="accent1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2">
                  <a:lumMod val="50000"/>
                </a:schemeClr>
              </a:solidFill>
            </a:rPr>
            <a:t>Revisor</a:t>
          </a:r>
        </a:p>
      </dgm:t>
    </dgm:pt>
    <dgm:pt modelId="{FB5ED4B3-8E5E-4D77-B462-B40545DBF706}" type="parTrans" cxnId="{CAFC8E9C-0E4B-43B8-8F15-3D7AF2F9A609}">
      <dgm:prSet/>
      <dgm:spPr/>
      <dgm:t>
        <a:bodyPr/>
        <a:lstStyle/>
        <a:p>
          <a:endParaRPr lang="nb-NO"/>
        </a:p>
      </dgm:t>
    </dgm:pt>
    <dgm:pt modelId="{EA48F167-CEBD-4D85-BD12-CED04D5AEB15}" type="sibTrans" cxnId="{CAFC8E9C-0E4B-43B8-8F15-3D7AF2F9A609}">
      <dgm:prSet/>
      <dgm:spPr/>
      <dgm:t>
        <a:bodyPr/>
        <a:lstStyle/>
        <a:p>
          <a:endParaRPr lang="nb-NO"/>
        </a:p>
      </dgm:t>
    </dgm:pt>
    <dgm:pt modelId="{F9196C68-0251-4304-9CDF-19504C4D5D4E}">
      <dgm:prSet phldrT="[Tekst]" custT="1"/>
      <dgm:spPr>
        <a:ln>
          <a:solidFill>
            <a:schemeClr val="accent1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2">
                  <a:lumMod val="50000"/>
                </a:schemeClr>
              </a:solidFill>
            </a:rPr>
            <a:t>Samfunnet</a:t>
          </a:r>
        </a:p>
      </dgm:t>
    </dgm:pt>
    <dgm:pt modelId="{8AC504DB-70FD-4CD6-BE54-7BFB21B6263B}" type="parTrans" cxnId="{05329A7D-4FC0-49D4-9A2D-758EE456289F}">
      <dgm:prSet/>
      <dgm:spPr/>
      <dgm:t>
        <a:bodyPr/>
        <a:lstStyle/>
        <a:p>
          <a:endParaRPr lang="nb-NO"/>
        </a:p>
      </dgm:t>
    </dgm:pt>
    <dgm:pt modelId="{77214DC7-8742-4FAE-ACFC-CE43C3098055}" type="sibTrans" cxnId="{05329A7D-4FC0-49D4-9A2D-758EE456289F}">
      <dgm:prSet/>
      <dgm:spPr/>
      <dgm:t>
        <a:bodyPr/>
        <a:lstStyle/>
        <a:p>
          <a:endParaRPr lang="nb-NO"/>
        </a:p>
      </dgm:t>
    </dgm:pt>
    <dgm:pt modelId="{6D2D3A8E-9A46-4E69-8382-767F2F69049F}">
      <dgm:prSet phldrT="[Tekst]" custT="1"/>
      <dgm:spPr>
        <a:ln>
          <a:solidFill>
            <a:schemeClr val="accent1">
              <a:lumMod val="90000"/>
              <a:lumOff val="1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2">
                  <a:lumMod val="50000"/>
                </a:schemeClr>
              </a:solidFill>
            </a:rPr>
            <a:t>Andre kontroll-organ</a:t>
          </a:r>
        </a:p>
      </dgm:t>
    </dgm:pt>
    <dgm:pt modelId="{4735FC77-7CA9-4EB1-8933-5653CE7ACE57}" type="parTrans" cxnId="{E058F2E9-FAC4-49C3-9965-A523F2E172CD}">
      <dgm:prSet/>
      <dgm:spPr/>
      <dgm:t>
        <a:bodyPr/>
        <a:lstStyle/>
        <a:p>
          <a:endParaRPr lang="nb-NO"/>
        </a:p>
      </dgm:t>
    </dgm:pt>
    <dgm:pt modelId="{0F1DB5DD-6AFD-4560-AE3A-B5206E1ED7D9}" type="sibTrans" cxnId="{E058F2E9-FAC4-49C3-9965-A523F2E172CD}">
      <dgm:prSet/>
      <dgm:spPr/>
      <dgm:t>
        <a:bodyPr/>
        <a:lstStyle/>
        <a:p>
          <a:endParaRPr lang="nb-NO"/>
        </a:p>
      </dgm:t>
    </dgm:pt>
    <dgm:pt modelId="{4482D526-FDF5-46CC-AE27-6AED47B6538F}" type="pres">
      <dgm:prSet presAssocID="{156529A9-C735-4496-8A6F-0A7FFD6F8A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F846FB-07AA-4279-9BD3-FC427616AC83}" type="pres">
      <dgm:prSet presAssocID="{2610B400-604D-4D42-8E8C-742AA77E2D61}" presName="centerShape" presStyleLbl="node0" presStyleIdx="0" presStyleCnt="1"/>
      <dgm:spPr/>
    </dgm:pt>
    <dgm:pt modelId="{271D3148-1198-4F1B-BD7D-CE76AD84060C}" type="pres">
      <dgm:prSet presAssocID="{3DE2C11B-EF53-44A4-B036-C29DDAF5D96C}" presName="parTrans" presStyleLbl="sibTrans2D1" presStyleIdx="0" presStyleCnt="7"/>
      <dgm:spPr/>
    </dgm:pt>
    <dgm:pt modelId="{EFDA760F-B019-4903-92FC-C454D23FC85E}" type="pres">
      <dgm:prSet presAssocID="{3DE2C11B-EF53-44A4-B036-C29DDAF5D96C}" presName="connectorText" presStyleLbl="sibTrans2D1" presStyleIdx="0" presStyleCnt="7"/>
      <dgm:spPr/>
    </dgm:pt>
    <dgm:pt modelId="{FF67BA7E-60A7-4163-83DF-8DD2DCF49EC6}" type="pres">
      <dgm:prSet presAssocID="{CEB407AE-ACC4-49E0-BCAA-FC6DE65F17EC}" presName="node" presStyleLbl="node1" presStyleIdx="0" presStyleCnt="7">
        <dgm:presLayoutVars>
          <dgm:bulletEnabled val="1"/>
        </dgm:presLayoutVars>
      </dgm:prSet>
      <dgm:spPr/>
    </dgm:pt>
    <dgm:pt modelId="{793A8C51-C975-4277-9464-D9E16931405B}" type="pres">
      <dgm:prSet presAssocID="{0B662487-B85B-4C55-BBBE-ED28C49053A2}" presName="parTrans" presStyleLbl="sibTrans2D1" presStyleIdx="1" presStyleCnt="7"/>
      <dgm:spPr/>
    </dgm:pt>
    <dgm:pt modelId="{9251B113-4AC9-4D53-8492-522D9578ABEF}" type="pres">
      <dgm:prSet presAssocID="{0B662487-B85B-4C55-BBBE-ED28C49053A2}" presName="connectorText" presStyleLbl="sibTrans2D1" presStyleIdx="1" presStyleCnt="7"/>
      <dgm:spPr/>
    </dgm:pt>
    <dgm:pt modelId="{6E353CC3-A49E-43F8-A128-2DC7D274B709}" type="pres">
      <dgm:prSet presAssocID="{1051E794-28B4-44D9-985D-9C88242CE7E3}" presName="node" presStyleLbl="node1" presStyleIdx="1" presStyleCnt="7">
        <dgm:presLayoutVars>
          <dgm:bulletEnabled val="1"/>
        </dgm:presLayoutVars>
      </dgm:prSet>
      <dgm:spPr/>
    </dgm:pt>
    <dgm:pt modelId="{14C0BEBF-37D5-4F81-B72D-2F849A84C4F9}" type="pres">
      <dgm:prSet presAssocID="{C19B3641-CA16-4D73-BA68-DFFA31D098BC}" presName="parTrans" presStyleLbl="sibTrans2D1" presStyleIdx="2" presStyleCnt="7"/>
      <dgm:spPr/>
    </dgm:pt>
    <dgm:pt modelId="{48366ADB-58C7-4D49-9AB8-98C077620D99}" type="pres">
      <dgm:prSet presAssocID="{C19B3641-CA16-4D73-BA68-DFFA31D098BC}" presName="connectorText" presStyleLbl="sibTrans2D1" presStyleIdx="2" presStyleCnt="7"/>
      <dgm:spPr/>
    </dgm:pt>
    <dgm:pt modelId="{6E8D8FBD-A17D-411A-AA8B-12B925BC809B}" type="pres">
      <dgm:prSet presAssocID="{171E9F00-3143-4421-BA55-3DDEE59067A6}" presName="node" presStyleLbl="node1" presStyleIdx="2" presStyleCnt="7">
        <dgm:presLayoutVars>
          <dgm:bulletEnabled val="1"/>
        </dgm:presLayoutVars>
      </dgm:prSet>
      <dgm:spPr/>
    </dgm:pt>
    <dgm:pt modelId="{639496C7-4B99-4B53-85A6-34A6682B2A32}" type="pres">
      <dgm:prSet presAssocID="{E4EE9056-36A2-49C8-8837-5745833CD03F}" presName="parTrans" presStyleLbl="sibTrans2D1" presStyleIdx="3" presStyleCnt="7"/>
      <dgm:spPr/>
    </dgm:pt>
    <dgm:pt modelId="{015A2837-3940-4962-8B28-B10EF6D7112F}" type="pres">
      <dgm:prSet presAssocID="{E4EE9056-36A2-49C8-8837-5745833CD03F}" presName="connectorText" presStyleLbl="sibTrans2D1" presStyleIdx="3" presStyleCnt="7"/>
      <dgm:spPr/>
    </dgm:pt>
    <dgm:pt modelId="{661D264D-617C-4DB4-8642-444D3595F761}" type="pres">
      <dgm:prSet presAssocID="{236AD691-5E63-4CA5-8F70-666A20D36802}" presName="node" presStyleLbl="node1" presStyleIdx="3" presStyleCnt="7">
        <dgm:presLayoutVars>
          <dgm:bulletEnabled val="1"/>
        </dgm:presLayoutVars>
      </dgm:prSet>
      <dgm:spPr/>
    </dgm:pt>
    <dgm:pt modelId="{DE6DA533-BC8E-4CA2-87A5-B0F2938714BD}" type="pres">
      <dgm:prSet presAssocID="{FB5ED4B3-8E5E-4D77-B462-B40545DBF706}" presName="parTrans" presStyleLbl="sibTrans2D1" presStyleIdx="4" presStyleCnt="7"/>
      <dgm:spPr/>
    </dgm:pt>
    <dgm:pt modelId="{74AB74DC-F0FC-4CCF-AA13-61905972E895}" type="pres">
      <dgm:prSet presAssocID="{FB5ED4B3-8E5E-4D77-B462-B40545DBF706}" presName="connectorText" presStyleLbl="sibTrans2D1" presStyleIdx="4" presStyleCnt="7"/>
      <dgm:spPr/>
    </dgm:pt>
    <dgm:pt modelId="{985ADF33-BEB8-403B-B22C-1F844BBCB128}" type="pres">
      <dgm:prSet presAssocID="{26B9F6C3-B1ED-43DD-8446-E65B984ECD8D}" presName="node" presStyleLbl="node1" presStyleIdx="4" presStyleCnt="7">
        <dgm:presLayoutVars>
          <dgm:bulletEnabled val="1"/>
        </dgm:presLayoutVars>
      </dgm:prSet>
      <dgm:spPr/>
    </dgm:pt>
    <dgm:pt modelId="{B8DD8213-285C-4277-89DE-812AB2BCE587}" type="pres">
      <dgm:prSet presAssocID="{8AC504DB-70FD-4CD6-BE54-7BFB21B6263B}" presName="parTrans" presStyleLbl="sibTrans2D1" presStyleIdx="5" presStyleCnt="7"/>
      <dgm:spPr/>
    </dgm:pt>
    <dgm:pt modelId="{C92F8E1A-C6C9-4560-BFFA-89A1A8FE2E63}" type="pres">
      <dgm:prSet presAssocID="{8AC504DB-70FD-4CD6-BE54-7BFB21B6263B}" presName="connectorText" presStyleLbl="sibTrans2D1" presStyleIdx="5" presStyleCnt="7"/>
      <dgm:spPr/>
    </dgm:pt>
    <dgm:pt modelId="{93F4766C-AE2E-4F59-9703-190E2A36527B}" type="pres">
      <dgm:prSet presAssocID="{F9196C68-0251-4304-9CDF-19504C4D5D4E}" presName="node" presStyleLbl="node1" presStyleIdx="5" presStyleCnt="7">
        <dgm:presLayoutVars>
          <dgm:bulletEnabled val="1"/>
        </dgm:presLayoutVars>
      </dgm:prSet>
      <dgm:spPr/>
    </dgm:pt>
    <dgm:pt modelId="{B839E330-9DC7-4152-8417-17C9F540F71C}" type="pres">
      <dgm:prSet presAssocID="{4735FC77-7CA9-4EB1-8933-5653CE7ACE57}" presName="parTrans" presStyleLbl="sibTrans2D1" presStyleIdx="6" presStyleCnt="7"/>
      <dgm:spPr/>
    </dgm:pt>
    <dgm:pt modelId="{CA0743F8-600D-477D-838C-85017DD681F5}" type="pres">
      <dgm:prSet presAssocID="{4735FC77-7CA9-4EB1-8933-5653CE7ACE57}" presName="connectorText" presStyleLbl="sibTrans2D1" presStyleIdx="6" presStyleCnt="7"/>
      <dgm:spPr/>
    </dgm:pt>
    <dgm:pt modelId="{7E11DFD0-F7D3-4C88-9923-041BC5E33440}" type="pres">
      <dgm:prSet presAssocID="{6D2D3A8E-9A46-4E69-8382-767F2F69049F}" presName="node" presStyleLbl="node1" presStyleIdx="6" presStyleCnt="7">
        <dgm:presLayoutVars>
          <dgm:bulletEnabled val="1"/>
        </dgm:presLayoutVars>
      </dgm:prSet>
      <dgm:spPr/>
    </dgm:pt>
  </dgm:ptLst>
  <dgm:cxnLst>
    <dgm:cxn modelId="{8C522D08-D3DC-4A5D-B02C-68D1086D7270}" type="presOf" srcId="{E4EE9056-36A2-49C8-8837-5745833CD03F}" destId="{639496C7-4B99-4B53-85A6-34A6682B2A32}" srcOrd="0" destOrd="0" presId="urn:microsoft.com/office/officeart/2005/8/layout/radial5"/>
    <dgm:cxn modelId="{31AD031A-56D5-4C8C-9573-3D0A804E6D75}" srcId="{2610B400-604D-4D42-8E8C-742AA77E2D61}" destId="{236AD691-5E63-4CA5-8F70-666A20D36802}" srcOrd="3" destOrd="0" parTransId="{E4EE9056-36A2-49C8-8837-5745833CD03F}" sibTransId="{331F88AD-BD8D-46BA-B8AE-84C838994979}"/>
    <dgm:cxn modelId="{D5FA4C36-6F5B-4DD0-B4A7-0E10DCE06AC8}" srcId="{156529A9-C735-4496-8A6F-0A7FFD6F8AF6}" destId="{2610B400-604D-4D42-8E8C-742AA77E2D61}" srcOrd="0" destOrd="0" parTransId="{C2C08D3E-0E20-4677-894B-ED1D7983BBE3}" sibTransId="{6C1EEB22-A462-40D1-9D18-238F4AE1EA67}"/>
    <dgm:cxn modelId="{44A2CB3A-9263-4824-8659-E45A98964DF0}" srcId="{2610B400-604D-4D42-8E8C-742AA77E2D61}" destId="{171E9F00-3143-4421-BA55-3DDEE59067A6}" srcOrd="2" destOrd="0" parTransId="{C19B3641-CA16-4D73-BA68-DFFA31D098BC}" sibTransId="{37BC81AF-343B-4A23-B9A8-473FBEA12E19}"/>
    <dgm:cxn modelId="{5EA24B3B-59D3-4E4E-B9A7-E9725E34F474}" type="presOf" srcId="{C19B3641-CA16-4D73-BA68-DFFA31D098BC}" destId="{14C0BEBF-37D5-4F81-B72D-2F849A84C4F9}" srcOrd="0" destOrd="0" presId="urn:microsoft.com/office/officeart/2005/8/layout/radial5"/>
    <dgm:cxn modelId="{1625A945-CC0F-47CC-BA5B-856C21645C84}" type="presOf" srcId="{4735FC77-7CA9-4EB1-8933-5653CE7ACE57}" destId="{CA0743F8-600D-477D-838C-85017DD681F5}" srcOrd="1" destOrd="0" presId="urn:microsoft.com/office/officeart/2005/8/layout/radial5"/>
    <dgm:cxn modelId="{3900BF46-B4AB-4A29-B185-C2059A406816}" type="presOf" srcId="{1051E794-28B4-44D9-985D-9C88242CE7E3}" destId="{6E353CC3-A49E-43F8-A128-2DC7D274B709}" srcOrd="0" destOrd="0" presId="urn:microsoft.com/office/officeart/2005/8/layout/radial5"/>
    <dgm:cxn modelId="{D646AE49-5498-41DF-8114-9AEBA59A11BA}" type="presOf" srcId="{171E9F00-3143-4421-BA55-3DDEE59067A6}" destId="{6E8D8FBD-A17D-411A-AA8B-12B925BC809B}" srcOrd="0" destOrd="0" presId="urn:microsoft.com/office/officeart/2005/8/layout/radial5"/>
    <dgm:cxn modelId="{1360D54A-B4F9-4380-938F-30E2D2A9EE07}" type="presOf" srcId="{CEB407AE-ACC4-49E0-BCAA-FC6DE65F17EC}" destId="{FF67BA7E-60A7-4163-83DF-8DD2DCF49EC6}" srcOrd="0" destOrd="0" presId="urn:microsoft.com/office/officeart/2005/8/layout/radial5"/>
    <dgm:cxn modelId="{6661614E-7FA7-4315-B671-96125A7C3765}" type="presOf" srcId="{8AC504DB-70FD-4CD6-BE54-7BFB21B6263B}" destId="{C92F8E1A-C6C9-4560-BFFA-89A1A8FE2E63}" srcOrd="1" destOrd="0" presId="urn:microsoft.com/office/officeart/2005/8/layout/radial5"/>
    <dgm:cxn modelId="{E9302150-8CA9-46E9-9B3E-58CC2320A9A2}" type="presOf" srcId="{26B9F6C3-B1ED-43DD-8446-E65B984ECD8D}" destId="{985ADF33-BEB8-403B-B22C-1F844BBCB128}" srcOrd="0" destOrd="0" presId="urn:microsoft.com/office/officeart/2005/8/layout/radial5"/>
    <dgm:cxn modelId="{BB359760-E333-4F20-9166-97698C2A5653}" type="presOf" srcId="{0B662487-B85B-4C55-BBBE-ED28C49053A2}" destId="{793A8C51-C975-4277-9464-D9E16931405B}" srcOrd="0" destOrd="0" presId="urn:microsoft.com/office/officeart/2005/8/layout/radial5"/>
    <dgm:cxn modelId="{F7F05264-D25A-4360-BF83-D795CDB186FD}" type="presOf" srcId="{3DE2C11B-EF53-44A4-B036-C29DDAF5D96C}" destId="{EFDA760F-B019-4903-92FC-C454D23FC85E}" srcOrd="1" destOrd="0" presId="urn:microsoft.com/office/officeart/2005/8/layout/radial5"/>
    <dgm:cxn modelId="{EE576D7C-3DB9-4DBC-920F-7665271294BC}" type="presOf" srcId="{2610B400-604D-4D42-8E8C-742AA77E2D61}" destId="{4DF846FB-07AA-4279-9BD3-FC427616AC83}" srcOrd="0" destOrd="0" presId="urn:microsoft.com/office/officeart/2005/8/layout/radial5"/>
    <dgm:cxn modelId="{05329A7D-4FC0-49D4-9A2D-758EE456289F}" srcId="{2610B400-604D-4D42-8E8C-742AA77E2D61}" destId="{F9196C68-0251-4304-9CDF-19504C4D5D4E}" srcOrd="5" destOrd="0" parTransId="{8AC504DB-70FD-4CD6-BE54-7BFB21B6263B}" sibTransId="{77214DC7-8742-4FAE-ACFC-CE43C3098055}"/>
    <dgm:cxn modelId="{557D857F-A846-46D1-A5EE-888A60BEF713}" srcId="{2610B400-604D-4D42-8E8C-742AA77E2D61}" destId="{CEB407AE-ACC4-49E0-BCAA-FC6DE65F17EC}" srcOrd="0" destOrd="0" parTransId="{3DE2C11B-EF53-44A4-B036-C29DDAF5D96C}" sibTransId="{F62D1D33-DFA5-4FE3-A527-6974579E8260}"/>
    <dgm:cxn modelId="{1BC5A384-DE4A-4434-9F1D-CBEE8225D5F5}" type="presOf" srcId="{4735FC77-7CA9-4EB1-8933-5653CE7ACE57}" destId="{B839E330-9DC7-4152-8417-17C9F540F71C}" srcOrd="0" destOrd="0" presId="urn:microsoft.com/office/officeart/2005/8/layout/radial5"/>
    <dgm:cxn modelId="{C811219A-5DDC-44E1-A4AA-DE87CB74240E}" type="presOf" srcId="{F9196C68-0251-4304-9CDF-19504C4D5D4E}" destId="{93F4766C-AE2E-4F59-9703-190E2A36527B}" srcOrd="0" destOrd="0" presId="urn:microsoft.com/office/officeart/2005/8/layout/radial5"/>
    <dgm:cxn modelId="{CAFC8E9C-0E4B-43B8-8F15-3D7AF2F9A609}" srcId="{2610B400-604D-4D42-8E8C-742AA77E2D61}" destId="{26B9F6C3-B1ED-43DD-8446-E65B984ECD8D}" srcOrd="4" destOrd="0" parTransId="{FB5ED4B3-8E5E-4D77-B462-B40545DBF706}" sibTransId="{EA48F167-CEBD-4D85-BD12-CED04D5AEB15}"/>
    <dgm:cxn modelId="{1FA2E8BC-6688-4DC2-9FAB-09A0D07D7279}" type="presOf" srcId="{236AD691-5E63-4CA5-8F70-666A20D36802}" destId="{661D264D-617C-4DB4-8642-444D3595F761}" srcOrd="0" destOrd="0" presId="urn:microsoft.com/office/officeart/2005/8/layout/radial5"/>
    <dgm:cxn modelId="{E58F1EC7-3F81-49E3-934D-D387D74117A1}" type="presOf" srcId="{FB5ED4B3-8E5E-4D77-B462-B40545DBF706}" destId="{74AB74DC-F0FC-4CCF-AA13-61905972E895}" srcOrd="1" destOrd="0" presId="urn:microsoft.com/office/officeart/2005/8/layout/radial5"/>
    <dgm:cxn modelId="{EC58F8CF-5E71-4427-B541-48CBDED1569B}" type="presOf" srcId="{8AC504DB-70FD-4CD6-BE54-7BFB21B6263B}" destId="{B8DD8213-285C-4277-89DE-812AB2BCE587}" srcOrd="0" destOrd="0" presId="urn:microsoft.com/office/officeart/2005/8/layout/radial5"/>
    <dgm:cxn modelId="{D66B38D4-A8FE-41AE-B857-2BAD6E722764}" type="presOf" srcId="{3DE2C11B-EF53-44A4-B036-C29DDAF5D96C}" destId="{271D3148-1198-4F1B-BD7D-CE76AD84060C}" srcOrd="0" destOrd="0" presId="urn:microsoft.com/office/officeart/2005/8/layout/radial5"/>
    <dgm:cxn modelId="{F458F1D7-D035-4EC7-B9F6-ABBE45770DDD}" type="presOf" srcId="{C19B3641-CA16-4D73-BA68-DFFA31D098BC}" destId="{48366ADB-58C7-4D49-9AB8-98C077620D99}" srcOrd="1" destOrd="0" presId="urn:microsoft.com/office/officeart/2005/8/layout/radial5"/>
    <dgm:cxn modelId="{0588F0E2-9000-4D59-82C4-CBCA85E87980}" type="presOf" srcId="{FB5ED4B3-8E5E-4D77-B462-B40545DBF706}" destId="{DE6DA533-BC8E-4CA2-87A5-B0F2938714BD}" srcOrd="0" destOrd="0" presId="urn:microsoft.com/office/officeart/2005/8/layout/radial5"/>
    <dgm:cxn modelId="{FC0AEFE3-9EEE-4312-B68F-BD24BA6950A4}" type="presOf" srcId="{0B662487-B85B-4C55-BBBE-ED28C49053A2}" destId="{9251B113-4AC9-4D53-8492-522D9578ABEF}" srcOrd="1" destOrd="0" presId="urn:microsoft.com/office/officeart/2005/8/layout/radial5"/>
    <dgm:cxn modelId="{0DE756E5-E9B0-4D52-BDE0-8005B91E2C14}" type="presOf" srcId="{E4EE9056-36A2-49C8-8837-5745833CD03F}" destId="{015A2837-3940-4962-8B28-B10EF6D7112F}" srcOrd="1" destOrd="0" presId="urn:microsoft.com/office/officeart/2005/8/layout/radial5"/>
    <dgm:cxn modelId="{E058F2E9-FAC4-49C3-9965-A523F2E172CD}" srcId="{2610B400-604D-4D42-8E8C-742AA77E2D61}" destId="{6D2D3A8E-9A46-4E69-8382-767F2F69049F}" srcOrd="6" destOrd="0" parTransId="{4735FC77-7CA9-4EB1-8933-5653CE7ACE57}" sibTransId="{0F1DB5DD-6AFD-4560-AE3A-B5206E1ED7D9}"/>
    <dgm:cxn modelId="{35F20BED-0FAE-464E-8F37-2F6C05D9057F}" type="presOf" srcId="{6D2D3A8E-9A46-4E69-8382-767F2F69049F}" destId="{7E11DFD0-F7D3-4C88-9923-041BC5E33440}" srcOrd="0" destOrd="0" presId="urn:microsoft.com/office/officeart/2005/8/layout/radial5"/>
    <dgm:cxn modelId="{B54E84FE-1204-4C03-B844-09FDA2381795}" srcId="{2610B400-604D-4D42-8E8C-742AA77E2D61}" destId="{1051E794-28B4-44D9-985D-9C88242CE7E3}" srcOrd="1" destOrd="0" parTransId="{0B662487-B85B-4C55-BBBE-ED28C49053A2}" sibTransId="{C648365A-9E08-40C7-B069-ADC01C28B78F}"/>
    <dgm:cxn modelId="{020521FF-E320-4C26-9387-7EAC46236288}" type="presOf" srcId="{156529A9-C735-4496-8A6F-0A7FFD6F8AF6}" destId="{4482D526-FDF5-46CC-AE27-6AED47B6538F}" srcOrd="0" destOrd="0" presId="urn:microsoft.com/office/officeart/2005/8/layout/radial5"/>
    <dgm:cxn modelId="{DD239438-A2C7-449F-9588-B939C3B58E3F}" type="presParOf" srcId="{4482D526-FDF5-46CC-AE27-6AED47B6538F}" destId="{4DF846FB-07AA-4279-9BD3-FC427616AC83}" srcOrd="0" destOrd="0" presId="urn:microsoft.com/office/officeart/2005/8/layout/radial5"/>
    <dgm:cxn modelId="{BF64C32E-B326-4AE2-8FAF-CB8AE12A9F7C}" type="presParOf" srcId="{4482D526-FDF5-46CC-AE27-6AED47B6538F}" destId="{271D3148-1198-4F1B-BD7D-CE76AD84060C}" srcOrd="1" destOrd="0" presId="urn:microsoft.com/office/officeart/2005/8/layout/radial5"/>
    <dgm:cxn modelId="{50E3F6A4-31EB-4D21-8EB3-BFB253358F47}" type="presParOf" srcId="{271D3148-1198-4F1B-BD7D-CE76AD84060C}" destId="{EFDA760F-B019-4903-92FC-C454D23FC85E}" srcOrd="0" destOrd="0" presId="urn:microsoft.com/office/officeart/2005/8/layout/radial5"/>
    <dgm:cxn modelId="{1DDCCFDB-2DB9-4B73-AFFF-137508337C09}" type="presParOf" srcId="{4482D526-FDF5-46CC-AE27-6AED47B6538F}" destId="{FF67BA7E-60A7-4163-83DF-8DD2DCF49EC6}" srcOrd="2" destOrd="0" presId="urn:microsoft.com/office/officeart/2005/8/layout/radial5"/>
    <dgm:cxn modelId="{41705CAE-D730-429A-AF1C-6B743014293F}" type="presParOf" srcId="{4482D526-FDF5-46CC-AE27-6AED47B6538F}" destId="{793A8C51-C975-4277-9464-D9E16931405B}" srcOrd="3" destOrd="0" presId="urn:microsoft.com/office/officeart/2005/8/layout/radial5"/>
    <dgm:cxn modelId="{9714BDEF-7173-4252-9D78-346D31CDAB90}" type="presParOf" srcId="{793A8C51-C975-4277-9464-D9E16931405B}" destId="{9251B113-4AC9-4D53-8492-522D9578ABEF}" srcOrd="0" destOrd="0" presId="urn:microsoft.com/office/officeart/2005/8/layout/radial5"/>
    <dgm:cxn modelId="{39BD8872-D384-4C7A-8F89-03B7E15D29D4}" type="presParOf" srcId="{4482D526-FDF5-46CC-AE27-6AED47B6538F}" destId="{6E353CC3-A49E-43F8-A128-2DC7D274B709}" srcOrd="4" destOrd="0" presId="urn:microsoft.com/office/officeart/2005/8/layout/radial5"/>
    <dgm:cxn modelId="{5CCDC44D-45E5-4419-8B49-656024F53AB2}" type="presParOf" srcId="{4482D526-FDF5-46CC-AE27-6AED47B6538F}" destId="{14C0BEBF-37D5-4F81-B72D-2F849A84C4F9}" srcOrd="5" destOrd="0" presId="urn:microsoft.com/office/officeart/2005/8/layout/radial5"/>
    <dgm:cxn modelId="{564BD9A6-035D-4E64-900F-98D28D0B95F9}" type="presParOf" srcId="{14C0BEBF-37D5-4F81-B72D-2F849A84C4F9}" destId="{48366ADB-58C7-4D49-9AB8-98C077620D99}" srcOrd="0" destOrd="0" presId="urn:microsoft.com/office/officeart/2005/8/layout/radial5"/>
    <dgm:cxn modelId="{AFB89BC7-5F17-4D5D-83E5-B22517F71BF4}" type="presParOf" srcId="{4482D526-FDF5-46CC-AE27-6AED47B6538F}" destId="{6E8D8FBD-A17D-411A-AA8B-12B925BC809B}" srcOrd="6" destOrd="0" presId="urn:microsoft.com/office/officeart/2005/8/layout/radial5"/>
    <dgm:cxn modelId="{3AC4F287-A4B8-45AF-B633-2C2600CF08C3}" type="presParOf" srcId="{4482D526-FDF5-46CC-AE27-6AED47B6538F}" destId="{639496C7-4B99-4B53-85A6-34A6682B2A32}" srcOrd="7" destOrd="0" presId="urn:microsoft.com/office/officeart/2005/8/layout/radial5"/>
    <dgm:cxn modelId="{AFC6E609-5DEB-4605-9215-C2C9A8F28014}" type="presParOf" srcId="{639496C7-4B99-4B53-85A6-34A6682B2A32}" destId="{015A2837-3940-4962-8B28-B10EF6D7112F}" srcOrd="0" destOrd="0" presId="urn:microsoft.com/office/officeart/2005/8/layout/radial5"/>
    <dgm:cxn modelId="{EAA95F65-076D-4C9F-ABA4-2C6272B6B0E0}" type="presParOf" srcId="{4482D526-FDF5-46CC-AE27-6AED47B6538F}" destId="{661D264D-617C-4DB4-8642-444D3595F761}" srcOrd="8" destOrd="0" presId="urn:microsoft.com/office/officeart/2005/8/layout/radial5"/>
    <dgm:cxn modelId="{373E44BE-7D8D-4DFD-9F57-7069EC37341D}" type="presParOf" srcId="{4482D526-FDF5-46CC-AE27-6AED47B6538F}" destId="{DE6DA533-BC8E-4CA2-87A5-B0F2938714BD}" srcOrd="9" destOrd="0" presId="urn:microsoft.com/office/officeart/2005/8/layout/radial5"/>
    <dgm:cxn modelId="{4E9453F6-0240-4A0F-9768-78DE611F6BE4}" type="presParOf" srcId="{DE6DA533-BC8E-4CA2-87A5-B0F2938714BD}" destId="{74AB74DC-F0FC-4CCF-AA13-61905972E895}" srcOrd="0" destOrd="0" presId="urn:microsoft.com/office/officeart/2005/8/layout/radial5"/>
    <dgm:cxn modelId="{A71E6886-8A33-4F09-87C4-27E84246AA6B}" type="presParOf" srcId="{4482D526-FDF5-46CC-AE27-6AED47B6538F}" destId="{985ADF33-BEB8-403B-B22C-1F844BBCB128}" srcOrd="10" destOrd="0" presId="urn:microsoft.com/office/officeart/2005/8/layout/radial5"/>
    <dgm:cxn modelId="{A2825AA0-4C1E-485C-897E-D9D90C6E109F}" type="presParOf" srcId="{4482D526-FDF5-46CC-AE27-6AED47B6538F}" destId="{B8DD8213-285C-4277-89DE-812AB2BCE587}" srcOrd="11" destOrd="0" presId="urn:microsoft.com/office/officeart/2005/8/layout/radial5"/>
    <dgm:cxn modelId="{B5BAD83B-40A0-4724-8732-2DA5B6269953}" type="presParOf" srcId="{B8DD8213-285C-4277-89DE-812AB2BCE587}" destId="{C92F8E1A-C6C9-4560-BFFA-89A1A8FE2E63}" srcOrd="0" destOrd="0" presId="urn:microsoft.com/office/officeart/2005/8/layout/radial5"/>
    <dgm:cxn modelId="{F8C14D1B-9506-40BF-B932-22DC0ECE3076}" type="presParOf" srcId="{4482D526-FDF5-46CC-AE27-6AED47B6538F}" destId="{93F4766C-AE2E-4F59-9703-190E2A36527B}" srcOrd="12" destOrd="0" presId="urn:microsoft.com/office/officeart/2005/8/layout/radial5"/>
    <dgm:cxn modelId="{DE196794-6118-49BC-9FCA-7FFD18BD7FE7}" type="presParOf" srcId="{4482D526-FDF5-46CC-AE27-6AED47B6538F}" destId="{B839E330-9DC7-4152-8417-17C9F540F71C}" srcOrd="13" destOrd="0" presId="urn:microsoft.com/office/officeart/2005/8/layout/radial5"/>
    <dgm:cxn modelId="{1FAE74F2-F812-4A0C-AAA9-BA5B7C1D5403}" type="presParOf" srcId="{B839E330-9DC7-4152-8417-17C9F540F71C}" destId="{CA0743F8-600D-477D-838C-85017DD681F5}" srcOrd="0" destOrd="0" presId="urn:microsoft.com/office/officeart/2005/8/layout/radial5"/>
    <dgm:cxn modelId="{F6FD5FE8-9A6C-4BA3-B771-230778155D4E}" type="presParOf" srcId="{4482D526-FDF5-46CC-AE27-6AED47B6538F}" destId="{7E11DFD0-F7D3-4C88-9923-041BC5E3344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CB0D8-9DFC-44BF-BA45-6F0CDD76029E}" type="doc">
      <dgm:prSet loTypeId="urn:microsoft.com/office/officeart/2005/8/layout/venn2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17104191-B762-4418-82F3-AE1C999806C9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b-NO" sz="2000" b="1" dirty="0" err="1">
              <a:solidFill>
                <a:schemeClr val="accent5"/>
              </a:solidFill>
            </a:rPr>
            <a:t>Utanfor</a:t>
          </a:r>
          <a:r>
            <a:rPr lang="nb-NO" sz="2000" b="1" dirty="0">
              <a:solidFill>
                <a:schemeClr val="accent5"/>
              </a:solidFill>
            </a:rPr>
            <a:t> vedtekter og lov</a:t>
          </a:r>
        </a:p>
      </dgm:t>
    </dgm:pt>
    <dgm:pt modelId="{C50851C6-CBA2-4933-9E08-5F930338C9D8}" type="parTrans" cxnId="{B91BE564-5803-4017-97B1-BEDD1C6C8D22}">
      <dgm:prSet/>
      <dgm:spPr/>
      <dgm:t>
        <a:bodyPr/>
        <a:lstStyle/>
        <a:p>
          <a:endParaRPr lang="nb-NO"/>
        </a:p>
      </dgm:t>
    </dgm:pt>
    <dgm:pt modelId="{AAFDAD4A-B307-4EA5-8727-8B2A21158569}" type="sibTrans" cxnId="{B91BE564-5803-4017-97B1-BEDD1C6C8D22}">
      <dgm:prSet/>
      <dgm:spPr/>
      <dgm:t>
        <a:bodyPr/>
        <a:lstStyle/>
        <a:p>
          <a:endParaRPr lang="nb-NO"/>
        </a:p>
      </dgm:t>
    </dgm:pt>
    <dgm:pt modelId="{736F1EAD-A5A1-4E6F-9FD9-4A65A1A2E986}">
      <dgm:prSet phldrT="[Tekst]" custT="1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nb-NO" sz="1800" b="1" dirty="0">
              <a:solidFill>
                <a:schemeClr val="tx2">
                  <a:lumMod val="20000"/>
                  <a:lumOff val="80000"/>
                </a:schemeClr>
              </a:solidFill>
            </a:rPr>
            <a:t>Skjønnsmargin</a:t>
          </a:r>
        </a:p>
      </dgm:t>
    </dgm:pt>
    <dgm:pt modelId="{BF5BAA24-F96E-41BB-A87B-E0F32152E068}" type="parTrans" cxnId="{615D33AC-FA6E-4D02-9D84-93658EC951DD}">
      <dgm:prSet/>
      <dgm:spPr/>
      <dgm:t>
        <a:bodyPr/>
        <a:lstStyle/>
        <a:p>
          <a:endParaRPr lang="nb-NO"/>
        </a:p>
      </dgm:t>
    </dgm:pt>
    <dgm:pt modelId="{AF05F609-4C6D-435E-A365-E5442A71689A}" type="sibTrans" cxnId="{615D33AC-FA6E-4D02-9D84-93658EC951DD}">
      <dgm:prSet/>
      <dgm:spPr/>
      <dgm:t>
        <a:bodyPr/>
        <a:lstStyle/>
        <a:p>
          <a:endParaRPr lang="nb-NO"/>
        </a:p>
      </dgm:t>
    </dgm:pt>
    <dgm:pt modelId="{207179A3-6974-4C08-A8D9-099D511C9F98}">
      <dgm:prSet phldrT="[Tekst]" custT="1"/>
      <dgm:spPr>
        <a:solidFill>
          <a:schemeClr val="bg1">
            <a:lumMod val="60000"/>
            <a:lumOff val="40000"/>
          </a:schemeClr>
        </a:solidFill>
        <a:ln>
          <a:solidFill>
            <a:schemeClr val="accent2">
              <a:lumMod val="20000"/>
              <a:lumOff val="80000"/>
            </a:schemeClr>
          </a:solidFill>
          <a:prstDash val="sysDash"/>
        </a:ln>
      </dgm:spPr>
      <dgm:t>
        <a:bodyPr/>
        <a:lstStyle/>
        <a:p>
          <a:r>
            <a:rPr lang="nb-NO" sz="1800" b="1" dirty="0">
              <a:solidFill>
                <a:schemeClr val="tx2">
                  <a:lumMod val="20000"/>
                  <a:lumOff val="80000"/>
                </a:schemeClr>
              </a:solidFill>
            </a:rPr>
            <a:t>Klart i samsvar med </a:t>
          </a:r>
          <a:r>
            <a:rPr lang="nb-NO" sz="1800" b="1" dirty="0">
              <a:solidFill>
                <a:schemeClr val="tx2">
                  <a:lumMod val="20000"/>
                  <a:lumOff val="80000"/>
                </a:schemeClr>
              </a:solidFill>
              <a:latin typeface="Helvetica"/>
              <a:cs typeface="Helvetica"/>
            </a:rPr>
            <a:t>vedtekter</a:t>
          </a:r>
          <a:r>
            <a:rPr lang="nb-NO" sz="1800" b="1" dirty="0">
              <a:solidFill>
                <a:schemeClr val="tx2">
                  <a:lumMod val="20000"/>
                  <a:lumOff val="80000"/>
                </a:schemeClr>
              </a:solidFill>
            </a:rPr>
            <a:t> og lov</a:t>
          </a:r>
        </a:p>
      </dgm:t>
    </dgm:pt>
    <dgm:pt modelId="{9B4E195C-7799-4B20-BCA3-19B51F55DA02}" type="parTrans" cxnId="{0610CF80-F8F0-4B53-AB2B-6B53D0D3AA44}">
      <dgm:prSet/>
      <dgm:spPr/>
      <dgm:t>
        <a:bodyPr/>
        <a:lstStyle/>
        <a:p>
          <a:endParaRPr lang="nb-NO"/>
        </a:p>
      </dgm:t>
    </dgm:pt>
    <dgm:pt modelId="{87386489-ADF6-410D-8D8E-164A9F6432B8}" type="sibTrans" cxnId="{0610CF80-F8F0-4B53-AB2B-6B53D0D3AA44}">
      <dgm:prSet/>
      <dgm:spPr/>
      <dgm:t>
        <a:bodyPr/>
        <a:lstStyle/>
        <a:p>
          <a:endParaRPr lang="nb-NO"/>
        </a:p>
      </dgm:t>
    </dgm:pt>
    <dgm:pt modelId="{BDBB659C-9D40-4728-8E18-478BD2C6CD4B}" type="pres">
      <dgm:prSet presAssocID="{CEDCB0D8-9DFC-44BF-BA45-6F0CDD76029E}" presName="Name0" presStyleCnt="0">
        <dgm:presLayoutVars>
          <dgm:chMax val="7"/>
          <dgm:resizeHandles val="exact"/>
        </dgm:presLayoutVars>
      </dgm:prSet>
      <dgm:spPr/>
    </dgm:pt>
    <dgm:pt modelId="{659C6C92-E414-4E3E-9F1B-7A12D4FE7F8E}" type="pres">
      <dgm:prSet presAssocID="{CEDCB0D8-9DFC-44BF-BA45-6F0CDD76029E}" presName="comp1" presStyleCnt="0"/>
      <dgm:spPr/>
    </dgm:pt>
    <dgm:pt modelId="{4AE4AD39-28D6-492E-9E6D-CD0AEA32A578}" type="pres">
      <dgm:prSet presAssocID="{CEDCB0D8-9DFC-44BF-BA45-6F0CDD76029E}" presName="circle1" presStyleLbl="node1" presStyleIdx="0" presStyleCnt="3" custLinFactNeighborX="1215"/>
      <dgm:spPr/>
    </dgm:pt>
    <dgm:pt modelId="{708ED183-2312-4A7A-93F2-D159A21AD268}" type="pres">
      <dgm:prSet presAssocID="{CEDCB0D8-9DFC-44BF-BA45-6F0CDD76029E}" presName="c1text" presStyleLbl="node1" presStyleIdx="0" presStyleCnt="3">
        <dgm:presLayoutVars>
          <dgm:bulletEnabled val="1"/>
        </dgm:presLayoutVars>
      </dgm:prSet>
      <dgm:spPr/>
    </dgm:pt>
    <dgm:pt modelId="{B844A5EC-0248-4EF5-9245-45821C55A224}" type="pres">
      <dgm:prSet presAssocID="{CEDCB0D8-9DFC-44BF-BA45-6F0CDD76029E}" presName="comp2" presStyleCnt="0"/>
      <dgm:spPr/>
    </dgm:pt>
    <dgm:pt modelId="{48942CDF-5CAD-4E64-ABAF-CEE03ACE2878}" type="pres">
      <dgm:prSet presAssocID="{CEDCB0D8-9DFC-44BF-BA45-6F0CDD76029E}" presName="circle2" presStyleLbl="node1" presStyleIdx="1" presStyleCnt="3"/>
      <dgm:spPr/>
    </dgm:pt>
    <dgm:pt modelId="{11154E04-4785-45E4-8B5E-590639466919}" type="pres">
      <dgm:prSet presAssocID="{CEDCB0D8-9DFC-44BF-BA45-6F0CDD76029E}" presName="c2text" presStyleLbl="node1" presStyleIdx="1" presStyleCnt="3">
        <dgm:presLayoutVars>
          <dgm:bulletEnabled val="1"/>
        </dgm:presLayoutVars>
      </dgm:prSet>
      <dgm:spPr/>
    </dgm:pt>
    <dgm:pt modelId="{C1915DA8-44EC-49EA-ACDE-00607DA09F84}" type="pres">
      <dgm:prSet presAssocID="{CEDCB0D8-9DFC-44BF-BA45-6F0CDD76029E}" presName="comp3" presStyleCnt="0"/>
      <dgm:spPr/>
    </dgm:pt>
    <dgm:pt modelId="{288DE0F9-6D09-4A8E-B879-26464468592D}" type="pres">
      <dgm:prSet presAssocID="{CEDCB0D8-9DFC-44BF-BA45-6F0CDD76029E}" presName="circle3" presStyleLbl="node1" presStyleIdx="2" presStyleCnt="3"/>
      <dgm:spPr/>
    </dgm:pt>
    <dgm:pt modelId="{CBA91228-A00D-4791-B3B5-88411BAA577A}" type="pres">
      <dgm:prSet presAssocID="{CEDCB0D8-9DFC-44BF-BA45-6F0CDD76029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1F81807-C2A6-4D20-BBB0-B086D8E01E74}" type="presOf" srcId="{17104191-B762-4418-82F3-AE1C999806C9}" destId="{4AE4AD39-28D6-492E-9E6D-CD0AEA32A578}" srcOrd="0" destOrd="0" presId="urn:microsoft.com/office/officeart/2005/8/layout/venn2"/>
    <dgm:cxn modelId="{D8B4A60B-3EA1-4E35-B02E-B70BE99E12A7}" type="presOf" srcId="{CEDCB0D8-9DFC-44BF-BA45-6F0CDD76029E}" destId="{BDBB659C-9D40-4728-8E18-478BD2C6CD4B}" srcOrd="0" destOrd="0" presId="urn:microsoft.com/office/officeart/2005/8/layout/venn2"/>
    <dgm:cxn modelId="{24B5F70E-FDD4-4736-8F4A-9451713D151E}" type="presOf" srcId="{736F1EAD-A5A1-4E6F-9FD9-4A65A1A2E986}" destId="{11154E04-4785-45E4-8B5E-590639466919}" srcOrd="1" destOrd="0" presId="urn:microsoft.com/office/officeart/2005/8/layout/venn2"/>
    <dgm:cxn modelId="{E2071E28-AFD6-41A5-A449-BE519BE95842}" type="presOf" srcId="{736F1EAD-A5A1-4E6F-9FD9-4A65A1A2E986}" destId="{48942CDF-5CAD-4E64-ABAF-CEE03ACE2878}" srcOrd="0" destOrd="0" presId="urn:microsoft.com/office/officeart/2005/8/layout/venn2"/>
    <dgm:cxn modelId="{93F53764-1A46-43CA-9E48-A02B259631D5}" type="presOf" srcId="{207179A3-6974-4C08-A8D9-099D511C9F98}" destId="{CBA91228-A00D-4791-B3B5-88411BAA577A}" srcOrd="1" destOrd="0" presId="urn:microsoft.com/office/officeart/2005/8/layout/venn2"/>
    <dgm:cxn modelId="{B91BE564-5803-4017-97B1-BEDD1C6C8D22}" srcId="{CEDCB0D8-9DFC-44BF-BA45-6F0CDD76029E}" destId="{17104191-B762-4418-82F3-AE1C999806C9}" srcOrd="0" destOrd="0" parTransId="{C50851C6-CBA2-4933-9E08-5F930338C9D8}" sibTransId="{AAFDAD4A-B307-4EA5-8727-8B2A21158569}"/>
    <dgm:cxn modelId="{AA9C3479-CC5F-4D01-B7D0-B2B00882B194}" type="presOf" srcId="{17104191-B762-4418-82F3-AE1C999806C9}" destId="{708ED183-2312-4A7A-93F2-D159A21AD268}" srcOrd="1" destOrd="0" presId="urn:microsoft.com/office/officeart/2005/8/layout/venn2"/>
    <dgm:cxn modelId="{0610CF80-F8F0-4B53-AB2B-6B53D0D3AA44}" srcId="{CEDCB0D8-9DFC-44BF-BA45-6F0CDD76029E}" destId="{207179A3-6974-4C08-A8D9-099D511C9F98}" srcOrd="2" destOrd="0" parTransId="{9B4E195C-7799-4B20-BCA3-19B51F55DA02}" sibTransId="{87386489-ADF6-410D-8D8E-164A9F6432B8}"/>
    <dgm:cxn modelId="{615D33AC-FA6E-4D02-9D84-93658EC951DD}" srcId="{CEDCB0D8-9DFC-44BF-BA45-6F0CDD76029E}" destId="{736F1EAD-A5A1-4E6F-9FD9-4A65A1A2E986}" srcOrd="1" destOrd="0" parTransId="{BF5BAA24-F96E-41BB-A87B-E0F32152E068}" sibTransId="{AF05F609-4C6D-435E-A365-E5442A71689A}"/>
    <dgm:cxn modelId="{1F18F6E4-D546-4A36-A24F-E585F4C8948C}" type="presOf" srcId="{207179A3-6974-4C08-A8D9-099D511C9F98}" destId="{288DE0F9-6D09-4A8E-B879-26464468592D}" srcOrd="0" destOrd="0" presId="urn:microsoft.com/office/officeart/2005/8/layout/venn2"/>
    <dgm:cxn modelId="{0CC91213-3A0F-4ADF-978E-07BECC13074F}" type="presParOf" srcId="{BDBB659C-9D40-4728-8E18-478BD2C6CD4B}" destId="{659C6C92-E414-4E3E-9F1B-7A12D4FE7F8E}" srcOrd="0" destOrd="0" presId="urn:microsoft.com/office/officeart/2005/8/layout/venn2"/>
    <dgm:cxn modelId="{425B135F-E398-4340-B55C-CB44BA48178C}" type="presParOf" srcId="{659C6C92-E414-4E3E-9F1B-7A12D4FE7F8E}" destId="{4AE4AD39-28D6-492E-9E6D-CD0AEA32A578}" srcOrd="0" destOrd="0" presId="urn:microsoft.com/office/officeart/2005/8/layout/venn2"/>
    <dgm:cxn modelId="{62EC3FB4-A759-44B8-9C54-5FE4F911082E}" type="presParOf" srcId="{659C6C92-E414-4E3E-9F1B-7A12D4FE7F8E}" destId="{708ED183-2312-4A7A-93F2-D159A21AD268}" srcOrd="1" destOrd="0" presId="urn:microsoft.com/office/officeart/2005/8/layout/venn2"/>
    <dgm:cxn modelId="{BE4F1D40-80A7-4527-9FBD-1879F98D9A9A}" type="presParOf" srcId="{BDBB659C-9D40-4728-8E18-478BD2C6CD4B}" destId="{B844A5EC-0248-4EF5-9245-45821C55A224}" srcOrd="1" destOrd="0" presId="urn:microsoft.com/office/officeart/2005/8/layout/venn2"/>
    <dgm:cxn modelId="{B9FDAB58-0EF5-43EF-B2CC-FC640B7456BA}" type="presParOf" srcId="{B844A5EC-0248-4EF5-9245-45821C55A224}" destId="{48942CDF-5CAD-4E64-ABAF-CEE03ACE2878}" srcOrd="0" destOrd="0" presId="urn:microsoft.com/office/officeart/2005/8/layout/venn2"/>
    <dgm:cxn modelId="{A1E35B84-8A89-4D76-9BE1-045D54B73A77}" type="presParOf" srcId="{B844A5EC-0248-4EF5-9245-45821C55A224}" destId="{11154E04-4785-45E4-8B5E-590639466919}" srcOrd="1" destOrd="0" presId="urn:microsoft.com/office/officeart/2005/8/layout/venn2"/>
    <dgm:cxn modelId="{C4A1ADA5-E056-4095-B41A-E2000CBE4842}" type="presParOf" srcId="{BDBB659C-9D40-4728-8E18-478BD2C6CD4B}" destId="{C1915DA8-44EC-49EA-ACDE-00607DA09F84}" srcOrd="2" destOrd="0" presId="urn:microsoft.com/office/officeart/2005/8/layout/venn2"/>
    <dgm:cxn modelId="{8DE04F27-6CA3-4689-8571-23CD4DA321AF}" type="presParOf" srcId="{C1915DA8-44EC-49EA-ACDE-00607DA09F84}" destId="{288DE0F9-6D09-4A8E-B879-26464468592D}" srcOrd="0" destOrd="0" presId="urn:microsoft.com/office/officeart/2005/8/layout/venn2"/>
    <dgm:cxn modelId="{EEE169DC-DC7C-4BE2-9377-17755C2C3D69}" type="presParOf" srcId="{C1915DA8-44EC-49EA-ACDE-00607DA09F84}" destId="{CBA91228-A00D-4791-B3B5-88411BAA57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846FB-07AA-4279-9BD3-FC427616AC83}">
      <dsp:nvSpPr>
        <dsp:cNvPr id="0" name=""/>
        <dsp:cNvSpPr/>
      </dsp:nvSpPr>
      <dsp:spPr>
        <a:xfrm>
          <a:off x="3353169" y="2042146"/>
          <a:ext cx="1567505" cy="15675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>
              <a:solidFill>
                <a:schemeClr val="tx2">
                  <a:lumMod val="50000"/>
                </a:schemeClr>
              </a:solidFill>
            </a:rPr>
            <a:t>Styret</a:t>
          </a:r>
        </a:p>
      </dsp:txBody>
      <dsp:txXfrm>
        <a:off x="3582725" y="2271702"/>
        <a:ext cx="1108393" cy="1108393"/>
      </dsp:txXfrm>
    </dsp:sp>
    <dsp:sp modelId="{271D3148-1198-4F1B-BD7D-CE76AD84060C}">
      <dsp:nvSpPr>
        <dsp:cNvPr id="0" name=""/>
        <dsp:cNvSpPr/>
      </dsp:nvSpPr>
      <dsp:spPr>
        <a:xfrm rot="16200000">
          <a:off x="3970549" y="1471177"/>
          <a:ext cx="332745" cy="532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200" kern="1200"/>
        </a:p>
      </dsp:txBody>
      <dsp:txXfrm>
        <a:off x="4020461" y="1627679"/>
        <a:ext cx="232922" cy="319771"/>
      </dsp:txXfrm>
    </dsp:sp>
    <dsp:sp modelId="{FF67BA7E-60A7-4163-83DF-8DD2DCF49EC6}">
      <dsp:nvSpPr>
        <dsp:cNvPr id="0" name=""/>
        <dsp:cNvSpPr/>
      </dsp:nvSpPr>
      <dsp:spPr>
        <a:xfrm>
          <a:off x="3431544" y="3569"/>
          <a:ext cx="1410755" cy="1410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2">
                  <a:lumMod val="50000"/>
                </a:schemeClr>
              </a:solidFill>
            </a:rPr>
            <a:t>Stiftelses-tilsynet</a:t>
          </a:r>
        </a:p>
      </dsp:txBody>
      <dsp:txXfrm>
        <a:off x="3638144" y="210169"/>
        <a:ext cx="997555" cy="997555"/>
      </dsp:txXfrm>
    </dsp:sp>
    <dsp:sp modelId="{793A8C51-C975-4277-9464-D9E16931405B}">
      <dsp:nvSpPr>
        <dsp:cNvPr id="0" name=""/>
        <dsp:cNvSpPr/>
      </dsp:nvSpPr>
      <dsp:spPr>
        <a:xfrm rot="19285714">
          <a:off x="4821375" y="1880913"/>
          <a:ext cx="332745" cy="532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200" kern="1200"/>
        </a:p>
      </dsp:txBody>
      <dsp:txXfrm>
        <a:off x="4832264" y="2018622"/>
        <a:ext cx="232922" cy="319771"/>
      </dsp:txXfrm>
    </dsp:sp>
    <dsp:sp modelId="{6E353CC3-A49E-43F8-A128-2DC7D274B709}">
      <dsp:nvSpPr>
        <dsp:cNvPr id="0" name=""/>
        <dsp:cNvSpPr/>
      </dsp:nvSpPr>
      <dsp:spPr>
        <a:xfrm>
          <a:off x="5086644" y="800623"/>
          <a:ext cx="1410755" cy="1410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2">
                  <a:lumMod val="50000"/>
                </a:schemeClr>
              </a:solidFill>
            </a:rPr>
            <a:t>Andre organ i stiftelsen</a:t>
          </a:r>
        </a:p>
      </dsp:txBody>
      <dsp:txXfrm>
        <a:off x="5293244" y="1007223"/>
        <a:ext cx="997555" cy="997555"/>
      </dsp:txXfrm>
    </dsp:sp>
    <dsp:sp modelId="{14C0BEBF-37D5-4F81-B72D-2F849A84C4F9}">
      <dsp:nvSpPr>
        <dsp:cNvPr id="0" name=""/>
        <dsp:cNvSpPr/>
      </dsp:nvSpPr>
      <dsp:spPr>
        <a:xfrm rot="771429">
          <a:off x="5031511" y="2801581"/>
          <a:ext cx="332745" cy="532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200" kern="1200"/>
        </a:p>
      </dsp:txBody>
      <dsp:txXfrm>
        <a:off x="5032762" y="2897065"/>
        <a:ext cx="232922" cy="319771"/>
      </dsp:txXfrm>
    </dsp:sp>
    <dsp:sp modelId="{6E8D8FBD-A17D-411A-AA8B-12B925BC809B}">
      <dsp:nvSpPr>
        <dsp:cNvPr id="0" name=""/>
        <dsp:cNvSpPr/>
      </dsp:nvSpPr>
      <dsp:spPr>
        <a:xfrm>
          <a:off x="5495420" y="2591588"/>
          <a:ext cx="1410755" cy="1410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rPr>
            <a:t>Dagleg</a:t>
          </a:r>
          <a:r>
            <a:rPr lang="nb-NO" sz="14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nb-NO" sz="1400" kern="1200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rPr>
            <a:t>leiar</a:t>
          </a:r>
          <a:r>
            <a:rPr lang="nb-NO" sz="1400" kern="1200" dirty="0">
              <a:solidFill>
                <a:schemeClr val="tx2">
                  <a:lumMod val="50000"/>
                </a:schemeClr>
              </a:solidFill>
            </a:rPr>
            <a:t> /administrasjon</a:t>
          </a:r>
        </a:p>
      </dsp:txBody>
      <dsp:txXfrm>
        <a:off x="5702020" y="2798188"/>
        <a:ext cx="997555" cy="997555"/>
      </dsp:txXfrm>
    </dsp:sp>
    <dsp:sp modelId="{639496C7-4B99-4B53-85A6-34A6682B2A32}">
      <dsp:nvSpPr>
        <dsp:cNvPr id="0" name=""/>
        <dsp:cNvSpPr/>
      </dsp:nvSpPr>
      <dsp:spPr>
        <a:xfrm rot="3857143">
          <a:off x="4442722" y="3539899"/>
          <a:ext cx="332745" cy="532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200" kern="1200"/>
        </a:p>
      </dsp:txBody>
      <dsp:txXfrm>
        <a:off x="4470978" y="3601520"/>
        <a:ext cx="232922" cy="319771"/>
      </dsp:txXfrm>
    </dsp:sp>
    <dsp:sp modelId="{661D264D-617C-4DB4-8642-444D3595F761}">
      <dsp:nvSpPr>
        <dsp:cNvPr id="0" name=""/>
        <dsp:cNvSpPr/>
      </dsp:nvSpPr>
      <dsp:spPr>
        <a:xfrm>
          <a:off x="4350055" y="4027829"/>
          <a:ext cx="1410755" cy="1410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>
              <a:solidFill>
                <a:schemeClr val="tx2">
                  <a:lumMod val="50000"/>
                </a:schemeClr>
              </a:solidFill>
              <a:latin typeface="Helvetica"/>
              <a:cs typeface="Helvetica"/>
            </a:rPr>
            <a:t>Opprettar</a:t>
          </a:r>
          <a:endParaRPr lang="nb-NO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56655" y="4234429"/>
        <a:ext cx="997555" cy="997555"/>
      </dsp:txXfrm>
    </dsp:sp>
    <dsp:sp modelId="{DE6DA533-BC8E-4CA2-87A5-B0F2938714BD}">
      <dsp:nvSpPr>
        <dsp:cNvPr id="0" name=""/>
        <dsp:cNvSpPr/>
      </dsp:nvSpPr>
      <dsp:spPr>
        <a:xfrm rot="6942857">
          <a:off x="3498377" y="3539899"/>
          <a:ext cx="332745" cy="532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200" kern="1200"/>
        </a:p>
      </dsp:txBody>
      <dsp:txXfrm rot="10800000">
        <a:off x="3569944" y="3601520"/>
        <a:ext cx="232922" cy="319771"/>
      </dsp:txXfrm>
    </dsp:sp>
    <dsp:sp modelId="{985ADF33-BEB8-403B-B22C-1F844BBCB128}">
      <dsp:nvSpPr>
        <dsp:cNvPr id="0" name=""/>
        <dsp:cNvSpPr/>
      </dsp:nvSpPr>
      <dsp:spPr>
        <a:xfrm>
          <a:off x="2513033" y="4027829"/>
          <a:ext cx="1410755" cy="1410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2">
                  <a:lumMod val="50000"/>
                </a:schemeClr>
              </a:solidFill>
            </a:rPr>
            <a:t>Revisor</a:t>
          </a:r>
        </a:p>
      </dsp:txBody>
      <dsp:txXfrm>
        <a:off x="2719633" y="4234429"/>
        <a:ext cx="997555" cy="997555"/>
      </dsp:txXfrm>
    </dsp:sp>
    <dsp:sp modelId="{B8DD8213-285C-4277-89DE-812AB2BCE587}">
      <dsp:nvSpPr>
        <dsp:cNvPr id="0" name=""/>
        <dsp:cNvSpPr/>
      </dsp:nvSpPr>
      <dsp:spPr>
        <a:xfrm rot="10028571">
          <a:off x="2909588" y="2801581"/>
          <a:ext cx="332745" cy="532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200" kern="1200"/>
        </a:p>
      </dsp:txBody>
      <dsp:txXfrm rot="10800000">
        <a:off x="3008160" y="2897065"/>
        <a:ext cx="232922" cy="319771"/>
      </dsp:txXfrm>
    </dsp:sp>
    <dsp:sp modelId="{93F4766C-AE2E-4F59-9703-190E2A36527B}">
      <dsp:nvSpPr>
        <dsp:cNvPr id="0" name=""/>
        <dsp:cNvSpPr/>
      </dsp:nvSpPr>
      <dsp:spPr>
        <a:xfrm>
          <a:off x="1367669" y="2591588"/>
          <a:ext cx="1410755" cy="1410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2">
                  <a:lumMod val="50000"/>
                </a:schemeClr>
              </a:solidFill>
            </a:rPr>
            <a:t>Samfunnet</a:t>
          </a:r>
        </a:p>
      </dsp:txBody>
      <dsp:txXfrm>
        <a:off x="1574269" y="2798188"/>
        <a:ext cx="997555" cy="997555"/>
      </dsp:txXfrm>
    </dsp:sp>
    <dsp:sp modelId="{B839E330-9DC7-4152-8417-17C9F540F71C}">
      <dsp:nvSpPr>
        <dsp:cNvPr id="0" name=""/>
        <dsp:cNvSpPr/>
      </dsp:nvSpPr>
      <dsp:spPr>
        <a:xfrm rot="13114286">
          <a:off x="3119724" y="1880913"/>
          <a:ext cx="332745" cy="532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200" kern="1200"/>
        </a:p>
      </dsp:txBody>
      <dsp:txXfrm rot="10800000">
        <a:off x="3208658" y="2018622"/>
        <a:ext cx="232922" cy="319771"/>
      </dsp:txXfrm>
    </dsp:sp>
    <dsp:sp modelId="{7E11DFD0-F7D3-4C88-9923-041BC5E33440}">
      <dsp:nvSpPr>
        <dsp:cNvPr id="0" name=""/>
        <dsp:cNvSpPr/>
      </dsp:nvSpPr>
      <dsp:spPr>
        <a:xfrm>
          <a:off x="1776445" y="800623"/>
          <a:ext cx="1410755" cy="1410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2">
                  <a:lumMod val="50000"/>
                </a:schemeClr>
              </a:solidFill>
            </a:rPr>
            <a:t>Andre kontroll-organ</a:t>
          </a:r>
        </a:p>
      </dsp:txBody>
      <dsp:txXfrm>
        <a:off x="1983045" y="1007223"/>
        <a:ext cx="997555" cy="997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4AD39-28D6-492E-9E6D-CD0AEA32A578}">
      <dsp:nvSpPr>
        <dsp:cNvPr id="0" name=""/>
        <dsp:cNvSpPr/>
      </dsp:nvSpPr>
      <dsp:spPr>
        <a:xfrm>
          <a:off x="944639" y="0"/>
          <a:ext cx="5168046" cy="5168046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 err="1">
              <a:solidFill>
                <a:schemeClr val="accent5"/>
              </a:solidFill>
            </a:rPr>
            <a:t>Utanfor</a:t>
          </a:r>
          <a:r>
            <a:rPr lang="nb-NO" sz="2000" b="1" kern="1200" dirty="0">
              <a:solidFill>
                <a:schemeClr val="accent5"/>
              </a:solidFill>
            </a:rPr>
            <a:t> vedtekter og lov</a:t>
          </a:r>
        </a:p>
      </dsp:txBody>
      <dsp:txXfrm>
        <a:off x="2625546" y="258402"/>
        <a:ext cx="1806232" cy="775206"/>
      </dsp:txXfrm>
    </dsp:sp>
    <dsp:sp modelId="{48942CDF-5CAD-4E64-ABAF-CEE03ACE2878}">
      <dsp:nvSpPr>
        <dsp:cNvPr id="0" name=""/>
        <dsp:cNvSpPr/>
      </dsp:nvSpPr>
      <dsp:spPr>
        <a:xfrm>
          <a:off x="1527853" y="1292011"/>
          <a:ext cx="3876034" cy="3876034"/>
        </a:xfrm>
        <a:prstGeom prst="ellipse">
          <a:avLst/>
        </a:prstGeom>
        <a:solidFill>
          <a:schemeClr val="bg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2">
                  <a:lumMod val="20000"/>
                  <a:lumOff val="80000"/>
                </a:schemeClr>
              </a:solidFill>
            </a:rPr>
            <a:t>Skjønnsmargin</a:t>
          </a:r>
        </a:p>
      </dsp:txBody>
      <dsp:txXfrm>
        <a:off x="2562754" y="1534263"/>
        <a:ext cx="1806232" cy="726756"/>
      </dsp:txXfrm>
    </dsp:sp>
    <dsp:sp modelId="{288DE0F9-6D09-4A8E-B879-26464468592D}">
      <dsp:nvSpPr>
        <dsp:cNvPr id="0" name=""/>
        <dsp:cNvSpPr/>
      </dsp:nvSpPr>
      <dsp:spPr>
        <a:xfrm>
          <a:off x="2173859" y="2584023"/>
          <a:ext cx="2584023" cy="2584023"/>
        </a:xfrm>
        <a:prstGeom prst="ellipse">
          <a:avLst/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ysDash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2">
                  <a:lumMod val="20000"/>
                  <a:lumOff val="80000"/>
                </a:schemeClr>
              </a:solidFill>
            </a:rPr>
            <a:t>Klart i samsvar med </a:t>
          </a:r>
          <a:r>
            <a:rPr lang="nb-NO" sz="1800" b="1" kern="1200" dirty="0">
              <a:solidFill>
                <a:schemeClr val="tx2">
                  <a:lumMod val="20000"/>
                  <a:lumOff val="80000"/>
                </a:schemeClr>
              </a:solidFill>
              <a:latin typeface="Helvetica"/>
              <a:cs typeface="Helvetica"/>
            </a:rPr>
            <a:t>vedtekter</a:t>
          </a:r>
          <a:r>
            <a:rPr lang="nb-NO" sz="1800" b="1" kern="1200" dirty="0">
              <a:solidFill>
                <a:schemeClr val="tx2">
                  <a:lumMod val="20000"/>
                  <a:lumOff val="80000"/>
                </a:schemeClr>
              </a:solidFill>
            </a:rPr>
            <a:t> og lov</a:t>
          </a:r>
        </a:p>
      </dsp:txBody>
      <dsp:txXfrm>
        <a:off x="2552280" y="3230028"/>
        <a:ext cx="1827180" cy="129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C425-4E06-A148-9D0B-17AAE06A1AC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73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C425-4E06-A148-9D0B-17AAE06A1AC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47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C425-4E06-A148-9D0B-17AAE06A1AC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7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C425-4E06-A148-9D0B-17AAE06A1AC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07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ttstift-Tittel-med-grafikk-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Klikk for å legge inn stikktittel"/>
          <p:cNvSpPr txBox="1">
            <a:spLocks noGrp="1"/>
          </p:cNvSpPr>
          <p:nvPr>
            <p:ph type="title" hasCustomPrompt="1"/>
          </p:nvPr>
        </p:nvSpPr>
        <p:spPr>
          <a:xfrm>
            <a:off x="533400" y="614081"/>
            <a:ext cx="4648200" cy="29135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Klikk for å legge inn stikktittel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1763" y="1157686"/>
            <a:ext cx="4677938" cy="121904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200"/>
            </a:lvl1pPr>
            <a:lvl2pPr marL="937260" indent="-480060">
              <a:buFontTx/>
              <a:defRPr sz="4200"/>
            </a:lvl2pPr>
            <a:lvl3pPr marL="1394460" indent="-480060">
              <a:buFontTx/>
              <a:defRPr sz="4200"/>
            </a:lvl3pPr>
            <a:lvl4pPr marL="1905000" indent="-533400">
              <a:buFontTx/>
              <a:defRPr sz="4200"/>
            </a:lvl4pPr>
            <a:lvl5pPr marL="2362200" indent="-533400">
              <a:buFontTx/>
              <a:defRPr sz="4200"/>
            </a:lvl5pPr>
          </a:lstStyle>
          <a:p>
            <a:r>
              <a:t>Klikk for å legge til en 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Plassholder f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700"/>
              </a:spcBef>
              <a:buSzTx/>
              <a:buFontTx/>
              <a:buNone/>
              <a:defRPr sz="624"/>
            </a:lvl1pPr>
          </a:lstStyle>
          <a:p>
            <a:r>
              <a:t>Klikk for å legge til en bunntekst</a:t>
            </a:r>
          </a:p>
        </p:txBody>
      </p:sp>
      <p:pic>
        <p:nvPicPr>
          <p:cNvPr id="129" name="Bilde 9" descr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3" y="6136875"/>
            <a:ext cx="1054102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ottstift-Takk-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Bilde 4" descr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3" y="5881396"/>
            <a:ext cx="2097759" cy="48501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tt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3"/>
          <p:cNvSpPr>
            <a:spLocks noGrp="1"/>
          </p:cNvSpPr>
          <p:nvPr>
            <p:ph type="body" idx="1" hasCustomPrompt="1"/>
          </p:nvPr>
        </p:nvSpPr>
        <p:spPr>
          <a:xfrm>
            <a:off x="708728" y="1518750"/>
            <a:ext cx="10721458" cy="4151711"/>
          </a:xfrm>
        </p:spPr>
        <p:txBody>
          <a:bodyPr lIns="0" tIns="0" rIns="0" bIns="0"/>
          <a:lstStyle>
            <a:lvl1pPr>
              <a:defRPr sz="1687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n-NO"/>
              <a:t>Klikk for å redigere </a:t>
            </a:r>
            <a:r>
              <a:rPr lang="nn-NO" noProof="0"/>
              <a:t>tekst</a:t>
            </a:r>
            <a:r>
              <a:rPr lang="nn-NO"/>
              <a:t>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708728" y="759375"/>
            <a:ext cx="10721458" cy="562654"/>
          </a:xfrm>
        </p:spPr>
        <p:txBody>
          <a:bodyPr vert="horz"/>
          <a:lstStyle>
            <a:lvl1pPr>
              <a:defRPr sz="3656" baseline="0">
                <a:solidFill>
                  <a:srgbClr val="1F497D"/>
                </a:solidFill>
              </a:defRPr>
            </a:lvl1pPr>
          </a:lstStyle>
          <a:p>
            <a:pPr lvl="0"/>
            <a:r>
              <a:rPr lang="nn-NO"/>
              <a:t>Klikk for å </a:t>
            </a:r>
            <a:r>
              <a:rPr lang="nn-NO" noProof="0"/>
              <a:t>redigere</a:t>
            </a:r>
            <a:r>
              <a:rPr lang="nn-NO"/>
              <a:t> tittel</a:t>
            </a:r>
          </a:p>
        </p:txBody>
      </p:sp>
    </p:spTree>
    <p:extLst>
      <p:ext uri="{BB962C8B-B14F-4D97-AF65-F5344CB8AC3E}">
        <p14:creationId xmlns:p14="http://schemas.microsoft.com/office/powerpoint/2010/main" val="30824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tt bil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223027" y="214312"/>
            <a:ext cx="5587223" cy="6151264"/>
          </a:xfrm>
        </p:spPr>
        <p:txBody>
          <a:bodyPr vert="horz"/>
          <a:lstStyle/>
          <a:p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1"/>
          </p:nvPr>
        </p:nvSpPr>
        <p:spPr>
          <a:xfrm>
            <a:off x="6298515" y="2163235"/>
            <a:ext cx="5214216" cy="3594774"/>
          </a:xfrm>
        </p:spPr>
        <p:txBody>
          <a:bodyPr vert="horz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6298516" y="759375"/>
            <a:ext cx="5214938" cy="1201337"/>
          </a:xfrm>
        </p:spPr>
        <p:txBody>
          <a:bodyPr vert="horz"/>
          <a:lstStyle>
            <a:lvl1pPr>
              <a:defRPr sz="3656" baseline="0">
                <a:solidFill>
                  <a:srgbClr val="1F497D"/>
                </a:solidFill>
              </a:defRPr>
            </a:lvl1pPr>
          </a:lstStyle>
          <a:p>
            <a:pPr lvl="0"/>
            <a:r>
              <a:rPr lang="nn-NO" noProof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59875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3"/>
          <p:cNvSpPr>
            <a:spLocks noGrp="1"/>
          </p:cNvSpPr>
          <p:nvPr>
            <p:ph type="body" idx="1" hasCustomPrompt="1"/>
          </p:nvPr>
        </p:nvSpPr>
        <p:spPr>
          <a:xfrm>
            <a:off x="708728" y="1518750"/>
            <a:ext cx="10721458" cy="4151711"/>
          </a:xfrm>
        </p:spPr>
        <p:txBody>
          <a:bodyPr lIns="0" tIns="0" rIns="0" bIns="0"/>
          <a:lstStyle>
            <a:lvl1pPr>
              <a:defRPr sz="1687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n-NO"/>
              <a:t>Klikk for å redigere </a:t>
            </a:r>
            <a:r>
              <a:rPr lang="nn-NO" noProof="0"/>
              <a:t>tekst</a:t>
            </a:r>
            <a:r>
              <a:rPr lang="nn-NO"/>
              <a:t>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708728" y="759375"/>
            <a:ext cx="10721458" cy="562654"/>
          </a:xfrm>
        </p:spPr>
        <p:txBody>
          <a:bodyPr vert="horz"/>
          <a:lstStyle>
            <a:lvl1pPr>
              <a:defRPr sz="3656" baseline="0">
                <a:solidFill>
                  <a:srgbClr val="1F497D"/>
                </a:solidFill>
              </a:defRPr>
            </a:lvl1pPr>
          </a:lstStyle>
          <a:p>
            <a:pPr lvl="0"/>
            <a:r>
              <a:rPr lang="nn-NO"/>
              <a:t>Klikk for å </a:t>
            </a:r>
            <a:r>
              <a:rPr lang="nn-NO" noProof="0"/>
              <a:t>redigere</a:t>
            </a:r>
            <a:r>
              <a:rPr lang="nn-NO"/>
              <a:t> tittel</a:t>
            </a:r>
          </a:p>
        </p:txBody>
      </p:sp>
    </p:spTree>
    <p:extLst>
      <p:ext uri="{BB962C8B-B14F-4D97-AF65-F5344CB8AC3E}">
        <p14:creationId xmlns:p14="http://schemas.microsoft.com/office/powerpoint/2010/main" val="423505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ottstift-Tittel-kulepunkter-hvit-bakgrunn-rød-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1">
            <a:extLst>
              <a:ext uri="{FF2B5EF4-FFF2-40B4-BE49-F238E27FC236}">
                <a16:creationId xmlns:a16="http://schemas.microsoft.com/office/drawing/2014/main" id="{1F334DEB-7BE4-1745-8440-477E3B9DD644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3400" y="566056"/>
            <a:ext cx="4686300" cy="8743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rgbClr val="321942"/>
                </a:solidFill>
              </a:defRPr>
            </a:lvl1pPr>
            <a:lvl2pPr marL="800100" indent="-342900">
              <a:buFontTx/>
              <a:defRPr sz="3000">
                <a:solidFill>
                  <a:srgbClr val="321942"/>
                </a:solidFill>
              </a:defRPr>
            </a:lvl2pPr>
            <a:lvl3pPr marL="1257300" indent="-342900">
              <a:buFontTx/>
              <a:defRPr sz="3000">
                <a:solidFill>
                  <a:srgbClr val="321942"/>
                </a:solidFill>
              </a:defRPr>
            </a:lvl3pPr>
            <a:lvl4pPr marL="1752600" indent="-381000">
              <a:buFontTx/>
              <a:defRPr sz="3000">
                <a:solidFill>
                  <a:srgbClr val="321942"/>
                </a:solidFill>
              </a:defRPr>
            </a:lvl4pPr>
            <a:lvl5pPr marL="2209800" indent="-381000">
              <a:buFontTx/>
              <a:defRPr sz="3000">
                <a:solidFill>
                  <a:srgbClr val="321942"/>
                </a:solidFill>
              </a:defRPr>
            </a:lvl5pPr>
          </a:lstStyle>
          <a:p>
            <a:r>
              <a:t>Klikk her for å legge til en 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2" name="Plassholder f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700"/>
              </a:spcBef>
              <a:buSzTx/>
              <a:buFontTx/>
              <a:buNone/>
              <a:defRPr sz="624">
                <a:solidFill>
                  <a:srgbClr val="321942"/>
                </a:solidFill>
              </a:defRPr>
            </a:lvl1pPr>
          </a:lstStyle>
          <a:p>
            <a:r>
              <a:t>Klikk for å legge til en bunntekst</a:t>
            </a:r>
          </a:p>
        </p:txBody>
      </p:sp>
      <p:pic>
        <p:nvPicPr>
          <p:cNvPr id="233" name="Bilde 9" descr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" y="6136875"/>
            <a:ext cx="1054098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Plassholder for tekst 8"/>
          <p:cNvSpPr>
            <a:spLocks noGrp="1"/>
          </p:cNvSpPr>
          <p:nvPr>
            <p:ph type="body" sz="quarter" idx="22" hasCustomPrompt="1"/>
          </p:nvPr>
        </p:nvSpPr>
        <p:spPr>
          <a:xfrm>
            <a:off x="541763" y="2408183"/>
            <a:ext cx="4639838" cy="3292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1942"/>
                </a:solidFill>
              </a:defRPr>
            </a:lvl1pPr>
          </a:lstStyle>
          <a:p>
            <a:r>
              <a:t>Klikk for å legge til tekst, i kulepunkter eller korte setninger/stikkord</a:t>
            </a:r>
          </a:p>
        </p:txBody>
      </p:sp>
      <p:sp>
        <p:nvSpPr>
          <p:cNvPr id="235" name="Plassholder for bilde 27"/>
          <p:cNvSpPr>
            <a:spLocks noGrp="1"/>
          </p:cNvSpPr>
          <p:nvPr>
            <p:ph type="pic" sz="quarter" idx="23"/>
          </p:nvPr>
        </p:nvSpPr>
        <p:spPr>
          <a:xfrm>
            <a:off x="7299138" y="1134257"/>
            <a:ext cx="3673668" cy="44461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3959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ttstift-Tittel-kulepunkter-hvit-bakgrunn-gul-bue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ktangel 11"/>
          <p:cNvSpPr/>
          <p:nvPr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3400" y="566056"/>
            <a:ext cx="4686300" cy="8743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rgbClr val="321942"/>
                </a:solidFill>
              </a:defRPr>
            </a:lvl1pPr>
            <a:lvl2pPr marL="800100" indent="-342900">
              <a:buFontTx/>
              <a:defRPr sz="3000">
                <a:solidFill>
                  <a:srgbClr val="321942"/>
                </a:solidFill>
              </a:defRPr>
            </a:lvl2pPr>
            <a:lvl3pPr marL="1257300" indent="-342900">
              <a:buFontTx/>
              <a:defRPr sz="3000">
                <a:solidFill>
                  <a:srgbClr val="321942"/>
                </a:solidFill>
              </a:defRPr>
            </a:lvl3pPr>
            <a:lvl4pPr marL="1752600" indent="-381000">
              <a:buFontTx/>
              <a:defRPr sz="3000">
                <a:solidFill>
                  <a:srgbClr val="321942"/>
                </a:solidFill>
              </a:defRPr>
            </a:lvl4pPr>
            <a:lvl5pPr marL="2209800" indent="-381000">
              <a:buFontTx/>
              <a:defRPr sz="3000">
                <a:solidFill>
                  <a:srgbClr val="321942"/>
                </a:solidFill>
              </a:defRPr>
            </a:lvl5pPr>
          </a:lstStyle>
          <a:p>
            <a:r>
              <a:t>Klikk her for å legge til en 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5" name="Plassholder f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700"/>
              </a:spcBef>
              <a:buSzTx/>
              <a:buFontTx/>
              <a:buNone/>
              <a:defRPr sz="624">
                <a:solidFill>
                  <a:srgbClr val="321942"/>
                </a:solidFill>
              </a:defRPr>
            </a:lvl1pPr>
          </a:lstStyle>
          <a:p>
            <a:r>
              <a:t>Klikk for å legge til en bunntekst</a:t>
            </a:r>
          </a:p>
        </p:txBody>
      </p:sp>
      <p:pic>
        <p:nvPicPr>
          <p:cNvPr id="246" name="Bilde 9" descr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" y="6136875"/>
            <a:ext cx="1054098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lassholder for tekst 8"/>
          <p:cNvSpPr>
            <a:spLocks noGrp="1"/>
          </p:cNvSpPr>
          <p:nvPr>
            <p:ph type="body" sz="quarter" idx="22" hasCustomPrompt="1"/>
          </p:nvPr>
        </p:nvSpPr>
        <p:spPr>
          <a:xfrm>
            <a:off x="541763" y="2408183"/>
            <a:ext cx="4639838" cy="3292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1942"/>
                </a:solidFill>
              </a:defRPr>
            </a:lvl1pPr>
          </a:lstStyle>
          <a:p>
            <a:r>
              <a:t>Klikk for å legge til tekst, i kulepunkter eller korte setninger/stikkord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Plassholder for bilde 27">
            <a:extLst>
              <a:ext uri="{FF2B5EF4-FFF2-40B4-BE49-F238E27FC236}">
                <a16:creationId xmlns:a16="http://schemas.microsoft.com/office/drawing/2014/main" id="{2ED3AB70-B26C-5B41-8A59-DB27B7CD6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99138" y="1134258"/>
            <a:ext cx="3673667" cy="4446174"/>
          </a:xfrm>
          <a:custGeom>
            <a:avLst/>
            <a:gdLst>
              <a:gd name="connsiteX0" fmla="*/ 611107 w 3666569"/>
              <a:gd name="connsiteY0" fmla="*/ 0 h 4451091"/>
              <a:gd name="connsiteX1" fmla="*/ 3055462 w 3666569"/>
              <a:gd name="connsiteY1" fmla="*/ 0 h 4451091"/>
              <a:gd name="connsiteX2" fmla="*/ 3666569 w 3666569"/>
              <a:gd name="connsiteY2" fmla="*/ 6111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0 w 3666569"/>
              <a:gd name="connsiteY7" fmla="*/ 61110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3055462 w 3666569"/>
              <a:gd name="connsiteY1" fmla="*/ 0 h 4451091"/>
              <a:gd name="connsiteX2" fmla="*/ 3666569 w 3666569"/>
              <a:gd name="connsiteY2" fmla="*/ 6111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305546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238998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114061 h 4560072"/>
              <a:gd name="connsiteX1" fmla="*/ 1902302 w 3666569"/>
              <a:gd name="connsiteY1" fmla="*/ 108981 h 4560072"/>
              <a:gd name="connsiteX2" fmla="*/ 3666569 w 3666569"/>
              <a:gd name="connsiteY2" fmla="*/ 1710688 h 4560072"/>
              <a:gd name="connsiteX3" fmla="*/ 3666569 w 3666569"/>
              <a:gd name="connsiteY3" fmla="*/ 4560072 h 4560072"/>
              <a:gd name="connsiteX4" fmla="*/ 3666569 w 3666569"/>
              <a:gd name="connsiteY4" fmla="*/ 4560072 h 4560072"/>
              <a:gd name="connsiteX5" fmla="*/ 0 w 3666569"/>
              <a:gd name="connsiteY5" fmla="*/ 4560072 h 4560072"/>
              <a:gd name="connsiteX6" fmla="*/ 0 w 3666569"/>
              <a:gd name="connsiteY6" fmla="*/ 4560072 h 4560072"/>
              <a:gd name="connsiteX7" fmla="*/ 5080 w 3666569"/>
              <a:gd name="connsiteY7" fmla="*/ 1852928 h 4560072"/>
              <a:gd name="connsiteX8" fmla="*/ 1703307 w 3666569"/>
              <a:gd name="connsiteY8" fmla="*/ 114061 h 4560072"/>
              <a:gd name="connsiteX0" fmla="*/ 1703307 w 3666569"/>
              <a:gd name="connsiteY0" fmla="*/ 114061 h 4560072"/>
              <a:gd name="connsiteX1" fmla="*/ 1902302 w 3666569"/>
              <a:gd name="connsiteY1" fmla="*/ 108981 h 4560072"/>
              <a:gd name="connsiteX2" fmla="*/ 3666569 w 3666569"/>
              <a:gd name="connsiteY2" fmla="*/ 1710688 h 4560072"/>
              <a:gd name="connsiteX3" fmla="*/ 3666569 w 3666569"/>
              <a:gd name="connsiteY3" fmla="*/ 4560072 h 4560072"/>
              <a:gd name="connsiteX4" fmla="*/ 3666569 w 3666569"/>
              <a:gd name="connsiteY4" fmla="*/ 4560072 h 4560072"/>
              <a:gd name="connsiteX5" fmla="*/ 0 w 3666569"/>
              <a:gd name="connsiteY5" fmla="*/ 4560072 h 4560072"/>
              <a:gd name="connsiteX6" fmla="*/ 0 w 3666569"/>
              <a:gd name="connsiteY6" fmla="*/ 4560072 h 4560072"/>
              <a:gd name="connsiteX7" fmla="*/ 5080 w 3666569"/>
              <a:gd name="connsiteY7" fmla="*/ 1852928 h 4560072"/>
              <a:gd name="connsiteX8" fmla="*/ 1703307 w 3666569"/>
              <a:gd name="connsiteY8" fmla="*/ 114061 h 4560072"/>
              <a:gd name="connsiteX0" fmla="*/ 1703307 w 3666569"/>
              <a:gd name="connsiteY0" fmla="*/ 201200 h 4647211"/>
              <a:gd name="connsiteX1" fmla="*/ 1902302 w 3666569"/>
              <a:gd name="connsiteY1" fmla="*/ 196120 h 4647211"/>
              <a:gd name="connsiteX2" fmla="*/ 3666569 w 3666569"/>
              <a:gd name="connsiteY2" fmla="*/ 1797827 h 4647211"/>
              <a:gd name="connsiteX3" fmla="*/ 3666569 w 3666569"/>
              <a:gd name="connsiteY3" fmla="*/ 4647211 h 4647211"/>
              <a:gd name="connsiteX4" fmla="*/ 3666569 w 3666569"/>
              <a:gd name="connsiteY4" fmla="*/ 4647211 h 4647211"/>
              <a:gd name="connsiteX5" fmla="*/ 0 w 3666569"/>
              <a:gd name="connsiteY5" fmla="*/ 4647211 h 4647211"/>
              <a:gd name="connsiteX6" fmla="*/ 0 w 3666569"/>
              <a:gd name="connsiteY6" fmla="*/ 4647211 h 4647211"/>
              <a:gd name="connsiteX7" fmla="*/ 5080 w 3666569"/>
              <a:gd name="connsiteY7" fmla="*/ 1940067 h 4647211"/>
              <a:gd name="connsiteX8" fmla="*/ 1703307 w 3666569"/>
              <a:gd name="connsiteY8" fmla="*/ 201200 h 4647211"/>
              <a:gd name="connsiteX0" fmla="*/ 141858 w 3803347"/>
              <a:gd name="connsiteY0" fmla="*/ 1743947 h 4451091"/>
              <a:gd name="connsiteX1" fmla="*/ 2039080 w 3803347"/>
              <a:gd name="connsiteY1" fmla="*/ 0 h 4451091"/>
              <a:gd name="connsiteX2" fmla="*/ 3803347 w 3803347"/>
              <a:gd name="connsiteY2" fmla="*/ 1601707 h 4451091"/>
              <a:gd name="connsiteX3" fmla="*/ 3803347 w 3803347"/>
              <a:gd name="connsiteY3" fmla="*/ 4451091 h 4451091"/>
              <a:gd name="connsiteX4" fmla="*/ 3803347 w 3803347"/>
              <a:gd name="connsiteY4" fmla="*/ 4451091 h 4451091"/>
              <a:gd name="connsiteX5" fmla="*/ 136778 w 3803347"/>
              <a:gd name="connsiteY5" fmla="*/ 4451091 h 4451091"/>
              <a:gd name="connsiteX6" fmla="*/ 136778 w 3803347"/>
              <a:gd name="connsiteY6" fmla="*/ 4451091 h 4451091"/>
              <a:gd name="connsiteX7" fmla="*/ 141858 w 3803347"/>
              <a:gd name="connsiteY7" fmla="*/ 1743947 h 4451091"/>
              <a:gd name="connsiteX0" fmla="*/ 141858 w 3805075"/>
              <a:gd name="connsiteY0" fmla="*/ 1743947 h 4451091"/>
              <a:gd name="connsiteX1" fmla="*/ 2039080 w 3805075"/>
              <a:gd name="connsiteY1" fmla="*/ 0 h 4451091"/>
              <a:gd name="connsiteX2" fmla="*/ 3803347 w 3805075"/>
              <a:gd name="connsiteY2" fmla="*/ 1601707 h 4451091"/>
              <a:gd name="connsiteX3" fmla="*/ 3803347 w 3805075"/>
              <a:gd name="connsiteY3" fmla="*/ 4451091 h 4451091"/>
              <a:gd name="connsiteX4" fmla="*/ 3803347 w 3805075"/>
              <a:gd name="connsiteY4" fmla="*/ 4451091 h 4451091"/>
              <a:gd name="connsiteX5" fmla="*/ 136778 w 3805075"/>
              <a:gd name="connsiteY5" fmla="*/ 4451091 h 4451091"/>
              <a:gd name="connsiteX6" fmla="*/ 136778 w 3805075"/>
              <a:gd name="connsiteY6" fmla="*/ 4451091 h 4451091"/>
              <a:gd name="connsiteX7" fmla="*/ 141858 w 3805075"/>
              <a:gd name="connsiteY7" fmla="*/ 1743947 h 4451091"/>
              <a:gd name="connsiteX0" fmla="*/ 141858 w 3805075"/>
              <a:gd name="connsiteY0" fmla="*/ 1763890 h 4471034"/>
              <a:gd name="connsiteX1" fmla="*/ 2039080 w 3805075"/>
              <a:gd name="connsiteY1" fmla="*/ 19943 h 4471034"/>
              <a:gd name="connsiteX2" fmla="*/ 3803347 w 3805075"/>
              <a:gd name="connsiteY2" fmla="*/ 1621650 h 4471034"/>
              <a:gd name="connsiteX3" fmla="*/ 3803347 w 3805075"/>
              <a:gd name="connsiteY3" fmla="*/ 4471034 h 4471034"/>
              <a:gd name="connsiteX4" fmla="*/ 3803347 w 3805075"/>
              <a:gd name="connsiteY4" fmla="*/ 4471034 h 4471034"/>
              <a:gd name="connsiteX5" fmla="*/ 136778 w 3805075"/>
              <a:gd name="connsiteY5" fmla="*/ 4471034 h 4471034"/>
              <a:gd name="connsiteX6" fmla="*/ 136778 w 3805075"/>
              <a:gd name="connsiteY6" fmla="*/ 4471034 h 4471034"/>
              <a:gd name="connsiteX7" fmla="*/ 141858 w 3805075"/>
              <a:gd name="connsiteY7" fmla="*/ 1763890 h 4471034"/>
              <a:gd name="connsiteX0" fmla="*/ 141858 w 3805075"/>
              <a:gd name="connsiteY0" fmla="*/ 1744140 h 4451284"/>
              <a:gd name="connsiteX1" fmla="*/ 2039080 w 3805075"/>
              <a:gd name="connsiteY1" fmla="*/ 193 h 4451284"/>
              <a:gd name="connsiteX2" fmla="*/ 3803347 w 3805075"/>
              <a:gd name="connsiteY2" fmla="*/ 1601900 h 4451284"/>
              <a:gd name="connsiteX3" fmla="*/ 3803347 w 3805075"/>
              <a:gd name="connsiteY3" fmla="*/ 4451284 h 4451284"/>
              <a:gd name="connsiteX4" fmla="*/ 3803347 w 3805075"/>
              <a:gd name="connsiteY4" fmla="*/ 4451284 h 4451284"/>
              <a:gd name="connsiteX5" fmla="*/ 136778 w 3805075"/>
              <a:gd name="connsiteY5" fmla="*/ 4451284 h 4451284"/>
              <a:gd name="connsiteX6" fmla="*/ 136778 w 3805075"/>
              <a:gd name="connsiteY6" fmla="*/ 4451284 h 4451284"/>
              <a:gd name="connsiteX7" fmla="*/ 141858 w 3805075"/>
              <a:gd name="connsiteY7" fmla="*/ 1744140 h 4451284"/>
              <a:gd name="connsiteX0" fmla="*/ 136215 w 3934035"/>
              <a:gd name="connsiteY0" fmla="*/ 1739198 h 4446342"/>
              <a:gd name="connsiteX1" fmla="*/ 1957237 w 3934035"/>
              <a:gd name="connsiteY1" fmla="*/ 331 h 4446342"/>
              <a:gd name="connsiteX2" fmla="*/ 3797704 w 3934035"/>
              <a:gd name="connsiteY2" fmla="*/ 1596958 h 4446342"/>
              <a:gd name="connsiteX3" fmla="*/ 3797704 w 3934035"/>
              <a:gd name="connsiteY3" fmla="*/ 4446342 h 4446342"/>
              <a:gd name="connsiteX4" fmla="*/ 3797704 w 3934035"/>
              <a:gd name="connsiteY4" fmla="*/ 4446342 h 4446342"/>
              <a:gd name="connsiteX5" fmla="*/ 131135 w 3934035"/>
              <a:gd name="connsiteY5" fmla="*/ 4446342 h 4446342"/>
              <a:gd name="connsiteX6" fmla="*/ 131135 w 3934035"/>
              <a:gd name="connsiteY6" fmla="*/ 4446342 h 4446342"/>
              <a:gd name="connsiteX7" fmla="*/ 136215 w 3934035"/>
              <a:gd name="connsiteY7" fmla="*/ 1739198 h 4446342"/>
              <a:gd name="connsiteX0" fmla="*/ 134710 w 3934035"/>
              <a:gd name="connsiteY0" fmla="*/ 1739198 h 4446342"/>
              <a:gd name="connsiteX1" fmla="*/ 1935412 w 3934035"/>
              <a:gd name="connsiteY1" fmla="*/ 331 h 4446342"/>
              <a:gd name="connsiteX2" fmla="*/ 3796199 w 3934035"/>
              <a:gd name="connsiteY2" fmla="*/ 1596958 h 4446342"/>
              <a:gd name="connsiteX3" fmla="*/ 3796199 w 3934035"/>
              <a:gd name="connsiteY3" fmla="*/ 4446342 h 4446342"/>
              <a:gd name="connsiteX4" fmla="*/ 3796199 w 3934035"/>
              <a:gd name="connsiteY4" fmla="*/ 4446342 h 4446342"/>
              <a:gd name="connsiteX5" fmla="*/ 129630 w 3934035"/>
              <a:gd name="connsiteY5" fmla="*/ 4446342 h 4446342"/>
              <a:gd name="connsiteX6" fmla="*/ 129630 w 3934035"/>
              <a:gd name="connsiteY6" fmla="*/ 4446342 h 4446342"/>
              <a:gd name="connsiteX7" fmla="*/ 134710 w 3934035"/>
              <a:gd name="connsiteY7" fmla="*/ 1739198 h 4446342"/>
              <a:gd name="connsiteX0" fmla="*/ 19611 w 3818936"/>
              <a:gd name="connsiteY0" fmla="*/ 1739198 h 4446342"/>
              <a:gd name="connsiteX1" fmla="*/ 1820313 w 3818936"/>
              <a:gd name="connsiteY1" fmla="*/ 331 h 4446342"/>
              <a:gd name="connsiteX2" fmla="*/ 3681100 w 3818936"/>
              <a:gd name="connsiteY2" fmla="*/ 1596958 h 4446342"/>
              <a:gd name="connsiteX3" fmla="*/ 3681100 w 3818936"/>
              <a:gd name="connsiteY3" fmla="*/ 4446342 h 4446342"/>
              <a:gd name="connsiteX4" fmla="*/ 3681100 w 3818936"/>
              <a:gd name="connsiteY4" fmla="*/ 4446342 h 4446342"/>
              <a:gd name="connsiteX5" fmla="*/ 14531 w 3818936"/>
              <a:gd name="connsiteY5" fmla="*/ 4446342 h 4446342"/>
              <a:gd name="connsiteX6" fmla="*/ 14531 w 3818936"/>
              <a:gd name="connsiteY6" fmla="*/ 4446342 h 4446342"/>
              <a:gd name="connsiteX7" fmla="*/ 19611 w 3818936"/>
              <a:gd name="connsiteY7" fmla="*/ 1739198 h 4446342"/>
              <a:gd name="connsiteX0" fmla="*/ 5080 w 3804405"/>
              <a:gd name="connsiteY0" fmla="*/ 1739198 h 4446342"/>
              <a:gd name="connsiteX1" fmla="*/ 1805782 w 3804405"/>
              <a:gd name="connsiteY1" fmla="*/ 331 h 4446342"/>
              <a:gd name="connsiteX2" fmla="*/ 3666569 w 3804405"/>
              <a:gd name="connsiteY2" fmla="*/ 1596958 h 4446342"/>
              <a:gd name="connsiteX3" fmla="*/ 3666569 w 3804405"/>
              <a:gd name="connsiteY3" fmla="*/ 4446342 h 4446342"/>
              <a:gd name="connsiteX4" fmla="*/ 3666569 w 3804405"/>
              <a:gd name="connsiteY4" fmla="*/ 4446342 h 4446342"/>
              <a:gd name="connsiteX5" fmla="*/ 0 w 3804405"/>
              <a:gd name="connsiteY5" fmla="*/ 4446342 h 4446342"/>
              <a:gd name="connsiteX6" fmla="*/ 0 w 3804405"/>
              <a:gd name="connsiteY6" fmla="*/ 4446342 h 4446342"/>
              <a:gd name="connsiteX7" fmla="*/ 5080 w 3804405"/>
              <a:gd name="connsiteY7" fmla="*/ 1739198 h 4446342"/>
              <a:gd name="connsiteX0" fmla="*/ 5080 w 3804405"/>
              <a:gd name="connsiteY0" fmla="*/ 1746258 h 4453402"/>
              <a:gd name="connsiteX1" fmla="*/ 1805782 w 3804405"/>
              <a:gd name="connsiteY1" fmla="*/ 7391 h 4453402"/>
              <a:gd name="connsiteX2" fmla="*/ 3666569 w 3804405"/>
              <a:gd name="connsiteY2" fmla="*/ 1604018 h 4453402"/>
              <a:gd name="connsiteX3" fmla="*/ 3666569 w 3804405"/>
              <a:gd name="connsiteY3" fmla="*/ 4453402 h 4453402"/>
              <a:gd name="connsiteX4" fmla="*/ 3666569 w 3804405"/>
              <a:gd name="connsiteY4" fmla="*/ 4453402 h 4453402"/>
              <a:gd name="connsiteX5" fmla="*/ 0 w 3804405"/>
              <a:gd name="connsiteY5" fmla="*/ 4453402 h 4453402"/>
              <a:gd name="connsiteX6" fmla="*/ 0 w 3804405"/>
              <a:gd name="connsiteY6" fmla="*/ 4453402 h 4453402"/>
              <a:gd name="connsiteX7" fmla="*/ 5080 w 3804405"/>
              <a:gd name="connsiteY7" fmla="*/ 1746258 h 4453402"/>
              <a:gd name="connsiteX0" fmla="*/ 5080 w 3804405"/>
              <a:gd name="connsiteY0" fmla="*/ 1739384 h 4446528"/>
              <a:gd name="connsiteX1" fmla="*/ 1805782 w 3804405"/>
              <a:gd name="connsiteY1" fmla="*/ 517 h 4446528"/>
              <a:gd name="connsiteX2" fmla="*/ 3666569 w 3804405"/>
              <a:gd name="connsiteY2" fmla="*/ 1597144 h 4446528"/>
              <a:gd name="connsiteX3" fmla="*/ 3666569 w 3804405"/>
              <a:gd name="connsiteY3" fmla="*/ 4446528 h 4446528"/>
              <a:gd name="connsiteX4" fmla="*/ 3666569 w 3804405"/>
              <a:gd name="connsiteY4" fmla="*/ 4446528 h 4446528"/>
              <a:gd name="connsiteX5" fmla="*/ 0 w 3804405"/>
              <a:gd name="connsiteY5" fmla="*/ 4446528 h 4446528"/>
              <a:gd name="connsiteX6" fmla="*/ 0 w 3804405"/>
              <a:gd name="connsiteY6" fmla="*/ 4446528 h 4446528"/>
              <a:gd name="connsiteX7" fmla="*/ 5080 w 3804405"/>
              <a:gd name="connsiteY7" fmla="*/ 1739384 h 4446528"/>
              <a:gd name="connsiteX0" fmla="*/ 5080 w 3675711"/>
              <a:gd name="connsiteY0" fmla="*/ 1739172 h 4446316"/>
              <a:gd name="connsiteX1" fmla="*/ 1805782 w 3675711"/>
              <a:gd name="connsiteY1" fmla="*/ 305 h 4446316"/>
              <a:gd name="connsiteX2" fmla="*/ 3666569 w 3675711"/>
              <a:gd name="connsiteY2" fmla="*/ 1596932 h 4446316"/>
              <a:gd name="connsiteX3" fmla="*/ 3666569 w 3675711"/>
              <a:gd name="connsiteY3" fmla="*/ 4446316 h 4446316"/>
              <a:gd name="connsiteX4" fmla="*/ 3666569 w 3675711"/>
              <a:gd name="connsiteY4" fmla="*/ 4446316 h 4446316"/>
              <a:gd name="connsiteX5" fmla="*/ 0 w 3675711"/>
              <a:gd name="connsiteY5" fmla="*/ 4446316 h 4446316"/>
              <a:gd name="connsiteX6" fmla="*/ 0 w 3675711"/>
              <a:gd name="connsiteY6" fmla="*/ 4446316 h 4446316"/>
              <a:gd name="connsiteX7" fmla="*/ 5080 w 3675711"/>
              <a:gd name="connsiteY7" fmla="*/ 1739172 h 4446316"/>
              <a:gd name="connsiteX0" fmla="*/ 5080 w 3675711"/>
              <a:gd name="connsiteY0" fmla="*/ 1738986 h 4446130"/>
              <a:gd name="connsiteX1" fmla="*/ 1805782 w 3675711"/>
              <a:gd name="connsiteY1" fmla="*/ 119 h 4446130"/>
              <a:gd name="connsiteX2" fmla="*/ 3666569 w 3675711"/>
              <a:gd name="connsiteY2" fmla="*/ 1835506 h 4446130"/>
              <a:gd name="connsiteX3" fmla="*/ 3666569 w 3675711"/>
              <a:gd name="connsiteY3" fmla="*/ 4446130 h 4446130"/>
              <a:gd name="connsiteX4" fmla="*/ 3666569 w 3675711"/>
              <a:gd name="connsiteY4" fmla="*/ 4446130 h 4446130"/>
              <a:gd name="connsiteX5" fmla="*/ 0 w 3675711"/>
              <a:gd name="connsiteY5" fmla="*/ 4446130 h 4446130"/>
              <a:gd name="connsiteX6" fmla="*/ 0 w 3675711"/>
              <a:gd name="connsiteY6" fmla="*/ 4446130 h 4446130"/>
              <a:gd name="connsiteX7" fmla="*/ 5080 w 3675711"/>
              <a:gd name="connsiteY7" fmla="*/ 1738986 h 4446130"/>
              <a:gd name="connsiteX0" fmla="*/ 5080 w 3684742"/>
              <a:gd name="connsiteY0" fmla="*/ 1738986 h 4446130"/>
              <a:gd name="connsiteX1" fmla="*/ 1805782 w 3684742"/>
              <a:gd name="connsiteY1" fmla="*/ 119 h 4446130"/>
              <a:gd name="connsiteX2" fmla="*/ 3666569 w 3684742"/>
              <a:gd name="connsiteY2" fmla="*/ 1835506 h 4446130"/>
              <a:gd name="connsiteX3" fmla="*/ 3666569 w 3684742"/>
              <a:gd name="connsiteY3" fmla="*/ 4446130 h 4446130"/>
              <a:gd name="connsiteX4" fmla="*/ 3666569 w 3684742"/>
              <a:gd name="connsiteY4" fmla="*/ 4446130 h 4446130"/>
              <a:gd name="connsiteX5" fmla="*/ 0 w 3684742"/>
              <a:gd name="connsiteY5" fmla="*/ 4446130 h 4446130"/>
              <a:gd name="connsiteX6" fmla="*/ 0 w 3684742"/>
              <a:gd name="connsiteY6" fmla="*/ 4446130 h 4446130"/>
              <a:gd name="connsiteX7" fmla="*/ 5080 w 3684742"/>
              <a:gd name="connsiteY7" fmla="*/ 1738986 h 4446130"/>
              <a:gd name="connsiteX0" fmla="*/ 5080 w 3668938"/>
              <a:gd name="connsiteY0" fmla="*/ 1738986 h 4446130"/>
              <a:gd name="connsiteX1" fmla="*/ 1805782 w 3668938"/>
              <a:gd name="connsiteY1" fmla="*/ 119 h 4446130"/>
              <a:gd name="connsiteX2" fmla="*/ 3666569 w 3668938"/>
              <a:gd name="connsiteY2" fmla="*/ 1835506 h 4446130"/>
              <a:gd name="connsiteX3" fmla="*/ 3666569 w 3668938"/>
              <a:gd name="connsiteY3" fmla="*/ 4446130 h 4446130"/>
              <a:gd name="connsiteX4" fmla="*/ 3666569 w 3668938"/>
              <a:gd name="connsiteY4" fmla="*/ 4446130 h 4446130"/>
              <a:gd name="connsiteX5" fmla="*/ 0 w 3668938"/>
              <a:gd name="connsiteY5" fmla="*/ 4446130 h 4446130"/>
              <a:gd name="connsiteX6" fmla="*/ 0 w 3668938"/>
              <a:gd name="connsiteY6" fmla="*/ 4446130 h 4446130"/>
              <a:gd name="connsiteX7" fmla="*/ 5080 w 3668938"/>
              <a:gd name="connsiteY7" fmla="*/ 1738986 h 4446130"/>
              <a:gd name="connsiteX0" fmla="*/ 5080 w 3671196"/>
              <a:gd name="connsiteY0" fmla="*/ 1738986 h 4446130"/>
              <a:gd name="connsiteX1" fmla="*/ 1805782 w 3671196"/>
              <a:gd name="connsiteY1" fmla="*/ 119 h 4446130"/>
              <a:gd name="connsiteX2" fmla="*/ 3666569 w 3671196"/>
              <a:gd name="connsiteY2" fmla="*/ 1835506 h 4446130"/>
              <a:gd name="connsiteX3" fmla="*/ 3666569 w 3671196"/>
              <a:gd name="connsiteY3" fmla="*/ 4446130 h 4446130"/>
              <a:gd name="connsiteX4" fmla="*/ 3666569 w 3671196"/>
              <a:gd name="connsiteY4" fmla="*/ 4446130 h 4446130"/>
              <a:gd name="connsiteX5" fmla="*/ 0 w 3671196"/>
              <a:gd name="connsiteY5" fmla="*/ 4446130 h 4446130"/>
              <a:gd name="connsiteX6" fmla="*/ 0 w 3671196"/>
              <a:gd name="connsiteY6" fmla="*/ 4446130 h 4446130"/>
              <a:gd name="connsiteX7" fmla="*/ 5080 w 3671196"/>
              <a:gd name="connsiteY7" fmla="*/ 1738986 h 4446130"/>
              <a:gd name="connsiteX0" fmla="*/ 44414 w 3710530"/>
              <a:gd name="connsiteY0" fmla="*/ 1739281 h 4446425"/>
              <a:gd name="connsiteX1" fmla="*/ 1845116 w 3710530"/>
              <a:gd name="connsiteY1" fmla="*/ 414 h 4446425"/>
              <a:gd name="connsiteX2" fmla="*/ 3705903 w 3710530"/>
              <a:gd name="connsiteY2" fmla="*/ 1835801 h 4446425"/>
              <a:gd name="connsiteX3" fmla="*/ 3705903 w 3710530"/>
              <a:gd name="connsiteY3" fmla="*/ 4446425 h 4446425"/>
              <a:gd name="connsiteX4" fmla="*/ 3705903 w 3710530"/>
              <a:gd name="connsiteY4" fmla="*/ 4446425 h 4446425"/>
              <a:gd name="connsiteX5" fmla="*/ 39334 w 3710530"/>
              <a:gd name="connsiteY5" fmla="*/ 4446425 h 4446425"/>
              <a:gd name="connsiteX6" fmla="*/ 39334 w 3710530"/>
              <a:gd name="connsiteY6" fmla="*/ 4446425 h 4446425"/>
              <a:gd name="connsiteX7" fmla="*/ 44414 w 3710530"/>
              <a:gd name="connsiteY7" fmla="*/ 1739281 h 4446425"/>
              <a:gd name="connsiteX0" fmla="*/ 33134 w 3699250"/>
              <a:gd name="connsiteY0" fmla="*/ 1739273 h 4446417"/>
              <a:gd name="connsiteX1" fmla="*/ 1833836 w 3699250"/>
              <a:gd name="connsiteY1" fmla="*/ 406 h 4446417"/>
              <a:gd name="connsiteX2" fmla="*/ 3694623 w 3699250"/>
              <a:gd name="connsiteY2" fmla="*/ 1835793 h 4446417"/>
              <a:gd name="connsiteX3" fmla="*/ 3694623 w 3699250"/>
              <a:gd name="connsiteY3" fmla="*/ 4446417 h 4446417"/>
              <a:gd name="connsiteX4" fmla="*/ 3694623 w 3699250"/>
              <a:gd name="connsiteY4" fmla="*/ 4446417 h 4446417"/>
              <a:gd name="connsiteX5" fmla="*/ 28054 w 3699250"/>
              <a:gd name="connsiteY5" fmla="*/ 4446417 h 4446417"/>
              <a:gd name="connsiteX6" fmla="*/ 28054 w 3699250"/>
              <a:gd name="connsiteY6" fmla="*/ 4446417 h 4446417"/>
              <a:gd name="connsiteX7" fmla="*/ 33134 w 3699250"/>
              <a:gd name="connsiteY7" fmla="*/ 1739273 h 4446417"/>
              <a:gd name="connsiteX0" fmla="*/ 6256 w 3672372"/>
              <a:gd name="connsiteY0" fmla="*/ 1739257 h 4446401"/>
              <a:gd name="connsiteX1" fmla="*/ 1806958 w 3672372"/>
              <a:gd name="connsiteY1" fmla="*/ 390 h 4446401"/>
              <a:gd name="connsiteX2" fmla="*/ 3667745 w 3672372"/>
              <a:gd name="connsiteY2" fmla="*/ 1835777 h 4446401"/>
              <a:gd name="connsiteX3" fmla="*/ 3667745 w 3672372"/>
              <a:gd name="connsiteY3" fmla="*/ 4446401 h 4446401"/>
              <a:gd name="connsiteX4" fmla="*/ 3667745 w 3672372"/>
              <a:gd name="connsiteY4" fmla="*/ 4446401 h 4446401"/>
              <a:gd name="connsiteX5" fmla="*/ 1176 w 3672372"/>
              <a:gd name="connsiteY5" fmla="*/ 4446401 h 4446401"/>
              <a:gd name="connsiteX6" fmla="*/ 1176 w 3672372"/>
              <a:gd name="connsiteY6" fmla="*/ 4446401 h 4446401"/>
              <a:gd name="connsiteX7" fmla="*/ 6256 w 3672372"/>
              <a:gd name="connsiteY7" fmla="*/ 1739257 h 4446401"/>
              <a:gd name="connsiteX0" fmla="*/ 15114 w 3681230"/>
              <a:gd name="connsiteY0" fmla="*/ 1739209 h 4446353"/>
              <a:gd name="connsiteX1" fmla="*/ 1815816 w 3681230"/>
              <a:gd name="connsiteY1" fmla="*/ 342 h 4446353"/>
              <a:gd name="connsiteX2" fmla="*/ 3676603 w 3681230"/>
              <a:gd name="connsiteY2" fmla="*/ 1835729 h 4446353"/>
              <a:gd name="connsiteX3" fmla="*/ 3676603 w 3681230"/>
              <a:gd name="connsiteY3" fmla="*/ 4446353 h 4446353"/>
              <a:gd name="connsiteX4" fmla="*/ 3676603 w 3681230"/>
              <a:gd name="connsiteY4" fmla="*/ 4446353 h 4446353"/>
              <a:gd name="connsiteX5" fmla="*/ 10034 w 3681230"/>
              <a:gd name="connsiteY5" fmla="*/ 4446353 h 4446353"/>
              <a:gd name="connsiteX6" fmla="*/ 10034 w 3681230"/>
              <a:gd name="connsiteY6" fmla="*/ 4446353 h 4446353"/>
              <a:gd name="connsiteX7" fmla="*/ 15114 w 3681230"/>
              <a:gd name="connsiteY7" fmla="*/ 1739209 h 4446353"/>
              <a:gd name="connsiteX0" fmla="*/ 21862 w 3687978"/>
              <a:gd name="connsiteY0" fmla="*/ 1739217 h 4446361"/>
              <a:gd name="connsiteX1" fmla="*/ 1822564 w 3687978"/>
              <a:gd name="connsiteY1" fmla="*/ 350 h 4446361"/>
              <a:gd name="connsiteX2" fmla="*/ 3683351 w 3687978"/>
              <a:gd name="connsiteY2" fmla="*/ 1835737 h 4446361"/>
              <a:gd name="connsiteX3" fmla="*/ 3683351 w 3687978"/>
              <a:gd name="connsiteY3" fmla="*/ 4446361 h 4446361"/>
              <a:gd name="connsiteX4" fmla="*/ 3683351 w 3687978"/>
              <a:gd name="connsiteY4" fmla="*/ 4446361 h 4446361"/>
              <a:gd name="connsiteX5" fmla="*/ 16782 w 3687978"/>
              <a:gd name="connsiteY5" fmla="*/ 4446361 h 4446361"/>
              <a:gd name="connsiteX6" fmla="*/ 16782 w 3687978"/>
              <a:gd name="connsiteY6" fmla="*/ 4446361 h 4446361"/>
              <a:gd name="connsiteX7" fmla="*/ 21862 w 3687978"/>
              <a:gd name="connsiteY7" fmla="*/ 1739217 h 4446361"/>
              <a:gd name="connsiteX0" fmla="*/ 6256 w 3672372"/>
              <a:gd name="connsiteY0" fmla="*/ 1739215 h 4446359"/>
              <a:gd name="connsiteX1" fmla="*/ 1806958 w 3672372"/>
              <a:gd name="connsiteY1" fmla="*/ 348 h 4446359"/>
              <a:gd name="connsiteX2" fmla="*/ 3667745 w 3672372"/>
              <a:gd name="connsiteY2" fmla="*/ 1835735 h 4446359"/>
              <a:gd name="connsiteX3" fmla="*/ 3667745 w 3672372"/>
              <a:gd name="connsiteY3" fmla="*/ 4446359 h 4446359"/>
              <a:gd name="connsiteX4" fmla="*/ 3667745 w 3672372"/>
              <a:gd name="connsiteY4" fmla="*/ 4446359 h 4446359"/>
              <a:gd name="connsiteX5" fmla="*/ 1176 w 3672372"/>
              <a:gd name="connsiteY5" fmla="*/ 4446359 h 4446359"/>
              <a:gd name="connsiteX6" fmla="*/ 1176 w 3672372"/>
              <a:gd name="connsiteY6" fmla="*/ 4446359 h 4446359"/>
              <a:gd name="connsiteX7" fmla="*/ 6256 w 3672372"/>
              <a:gd name="connsiteY7" fmla="*/ 1739215 h 4446359"/>
              <a:gd name="connsiteX0" fmla="*/ 8422 w 3674538"/>
              <a:gd name="connsiteY0" fmla="*/ 1739224 h 4446368"/>
              <a:gd name="connsiteX1" fmla="*/ 1809124 w 3674538"/>
              <a:gd name="connsiteY1" fmla="*/ 357 h 4446368"/>
              <a:gd name="connsiteX2" fmla="*/ 3669911 w 3674538"/>
              <a:gd name="connsiteY2" fmla="*/ 1835744 h 4446368"/>
              <a:gd name="connsiteX3" fmla="*/ 3669911 w 3674538"/>
              <a:gd name="connsiteY3" fmla="*/ 4446368 h 4446368"/>
              <a:gd name="connsiteX4" fmla="*/ 3669911 w 3674538"/>
              <a:gd name="connsiteY4" fmla="*/ 4446368 h 4446368"/>
              <a:gd name="connsiteX5" fmla="*/ 3342 w 3674538"/>
              <a:gd name="connsiteY5" fmla="*/ 4446368 h 4446368"/>
              <a:gd name="connsiteX6" fmla="*/ 3342 w 3674538"/>
              <a:gd name="connsiteY6" fmla="*/ 4446368 h 4446368"/>
              <a:gd name="connsiteX7" fmla="*/ 8422 w 3674538"/>
              <a:gd name="connsiteY7" fmla="*/ 1739224 h 4446368"/>
              <a:gd name="connsiteX0" fmla="*/ 8422 w 3674538"/>
              <a:gd name="connsiteY0" fmla="*/ 1917004 h 4446348"/>
              <a:gd name="connsiteX1" fmla="*/ 1809124 w 3674538"/>
              <a:gd name="connsiteY1" fmla="*/ 337 h 4446348"/>
              <a:gd name="connsiteX2" fmla="*/ 3669911 w 3674538"/>
              <a:gd name="connsiteY2" fmla="*/ 1835724 h 4446348"/>
              <a:gd name="connsiteX3" fmla="*/ 3669911 w 3674538"/>
              <a:gd name="connsiteY3" fmla="*/ 4446348 h 4446348"/>
              <a:gd name="connsiteX4" fmla="*/ 3669911 w 3674538"/>
              <a:gd name="connsiteY4" fmla="*/ 4446348 h 4446348"/>
              <a:gd name="connsiteX5" fmla="*/ 3342 w 3674538"/>
              <a:gd name="connsiteY5" fmla="*/ 4446348 h 4446348"/>
              <a:gd name="connsiteX6" fmla="*/ 3342 w 3674538"/>
              <a:gd name="connsiteY6" fmla="*/ 4446348 h 4446348"/>
              <a:gd name="connsiteX7" fmla="*/ 8422 w 3674538"/>
              <a:gd name="connsiteY7" fmla="*/ 1917004 h 4446348"/>
              <a:gd name="connsiteX0" fmla="*/ 6964 w 3678160"/>
              <a:gd name="connsiteY0" fmla="*/ 1891430 h 4446174"/>
              <a:gd name="connsiteX1" fmla="*/ 1812746 w 3678160"/>
              <a:gd name="connsiteY1" fmla="*/ 163 h 4446174"/>
              <a:gd name="connsiteX2" fmla="*/ 3673533 w 3678160"/>
              <a:gd name="connsiteY2" fmla="*/ 1835550 h 4446174"/>
              <a:gd name="connsiteX3" fmla="*/ 3673533 w 3678160"/>
              <a:gd name="connsiteY3" fmla="*/ 4446174 h 4446174"/>
              <a:gd name="connsiteX4" fmla="*/ 3673533 w 3678160"/>
              <a:gd name="connsiteY4" fmla="*/ 4446174 h 4446174"/>
              <a:gd name="connsiteX5" fmla="*/ 6964 w 3678160"/>
              <a:gd name="connsiteY5" fmla="*/ 4446174 h 4446174"/>
              <a:gd name="connsiteX6" fmla="*/ 6964 w 3678160"/>
              <a:gd name="connsiteY6" fmla="*/ 4446174 h 4446174"/>
              <a:gd name="connsiteX7" fmla="*/ 6964 w 3678160"/>
              <a:gd name="connsiteY7" fmla="*/ 1891430 h 4446174"/>
              <a:gd name="connsiteX0" fmla="*/ 2471 w 3673667"/>
              <a:gd name="connsiteY0" fmla="*/ 1891430 h 4446174"/>
              <a:gd name="connsiteX1" fmla="*/ 1808253 w 3673667"/>
              <a:gd name="connsiteY1" fmla="*/ 163 h 4446174"/>
              <a:gd name="connsiteX2" fmla="*/ 3669040 w 3673667"/>
              <a:gd name="connsiteY2" fmla="*/ 1835550 h 4446174"/>
              <a:gd name="connsiteX3" fmla="*/ 3669040 w 3673667"/>
              <a:gd name="connsiteY3" fmla="*/ 4446174 h 4446174"/>
              <a:gd name="connsiteX4" fmla="*/ 3669040 w 3673667"/>
              <a:gd name="connsiteY4" fmla="*/ 4446174 h 4446174"/>
              <a:gd name="connsiteX5" fmla="*/ 2471 w 3673667"/>
              <a:gd name="connsiteY5" fmla="*/ 4446174 h 4446174"/>
              <a:gd name="connsiteX6" fmla="*/ 2471 w 3673667"/>
              <a:gd name="connsiteY6" fmla="*/ 4446174 h 4446174"/>
              <a:gd name="connsiteX7" fmla="*/ 2471 w 3673667"/>
              <a:gd name="connsiteY7" fmla="*/ 1891430 h 444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3667" h="4446174">
                <a:moveTo>
                  <a:pt x="2471" y="1891430"/>
                </a:moveTo>
                <a:cubicBezTo>
                  <a:pt x="8795" y="429068"/>
                  <a:pt x="1197158" y="9476"/>
                  <a:pt x="1808253" y="163"/>
                </a:cubicBezTo>
                <a:cubicBezTo>
                  <a:pt x="2419348" y="-9150"/>
                  <a:pt x="3658629" y="378268"/>
                  <a:pt x="3669040" y="1835550"/>
                </a:cubicBezTo>
                <a:cubicBezTo>
                  <a:pt x="3679451" y="3292832"/>
                  <a:pt x="3669040" y="3496379"/>
                  <a:pt x="3669040" y="4446174"/>
                </a:cubicBezTo>
                <a:lnTo>
                  <a:pt x="3669040" y="4446174"/>
                </a:lnTo>
                <a:lnTo>
                  <a:pt x="2471" y="4446174"/>
                </a:lnTo>
                <a:lnTo>
                  <a:pt x="2471" y="4446174"/>
                </a:lnTo>
                <a:cubicBezTo>
                  <a:pt x="4164" y="3543793"/>
                  <a:pt x="-3853" y="3353792"/>
                  <a:pt x="2471" y="189143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130202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ttstift-Liten-Tittel-kulepunkter-hvit-bakgrunn-lilla-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1">
            <a:extLst>
              <a:ext uri="{FF2B5EF4-FFF2-40B4-BE49-F238E27FC236}">
                <a16:creationId xmlns:a16="http://schemas.microsoft.com/office/drawing/2014/main" id="{C3A67F30-B432-3647-837F-DD76B200A1EE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3400" y="566056"/>
            <a:ext cx="4686300" cy="3483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1pPr>
            <a:lvl2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2pPr>
            <a:lvl3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3pPr>
            <a:lvl4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4pPr>
            <a:lvl5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5pPr>
          </a:lstStyle>
          <a:p>
            <a:r>
              <a:t>Klikk her for å legge til en 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8" name="Plassholder f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700"/>
              </a:spcBef>
              <a:buSzTx/>
              <a:buFontTx/>
              <a:buNone/>
              <a:defRPr sz="624">
                <a:solidFill>
                  <a:srgbClr val="321942"/>
                </a:solidFill>
              </a:defRPr>
            </a:lvl1pPr>
          </a:lstStyle>
          <a:p>
            <a:r>
              <a:t>Klikk for å legge til en bunntekst</a:t>
            </a:r>
          </a:p>
        </p:txBody>
      </p:sp>
      <p:pic>
        <p:nvPicPr>
          <p:cNvPr id="259" name="Bilde 9" descr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" y="6136875"/>
            <a:ext cx="1054098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Plassholder for tekst 8"/>
          <p:cNvSpPr>
            <a:spLocks noGrp="1"/>
          </p:cNvSpPr>
          <p:nvPr>
            <p:ph type="body" sz="half" idx="22" hasCustomPrompt="1"/>
          </p:nvPr>
        </p:nvSpPr>
        <p:spPr>
          <a:xfrm>
            <a:off x="541763" y="1991833"/>
            <a:ext cx="4639838" cy="3708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1942"/>
                </a:solidFill>
              </a:defRPr>
            </a:lvl1pPr>
          </a:lstStyle>
          <a:p>
            <a:r>
              <a:t>Klikk for å legge til tekst, i kulepunkter eller korte setninger/stikkord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BF6215AE-A30F-6646-9FF4-448ACDAC10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48130" y="1041991"/>
            <a:ext cx="4791740" cy="4791740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088710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ttstift-Tittel-kulepunkter-hvit-bakgrunn-uten-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3398" y="566056"/>
            <a:ext cx="6831420" cy="49011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rgbClr val="321942"/>
                </a:solidFill>
              </a:defRPr>
            </a:lvl1pPr>
            <a:lvl2pPr marL="800100" indent="-342900">
              <a:buFontTx/>
              <a:defRPr sz="3000">
                <a:solidFill>
                  <a:srgbClr val="321942"/>
                </a:solidFill>
              </a:defRPr>
            </a:lvl2pPr>
            <a:lvl3pPr marL="1257300" indent="-342900">
              <a:buFontTx/>
              <a:defRPr sz="3000">
                <a:solidFill>
                  <a:srgbClr val="321942"/>
                </a:solidFill>
              </a:defRPr>
            </a:lvl3pPr>
            <a:lvl4pPr marL="1752600" indent="-381000">
              <a:buFontTx/>
              <a:defRPr sz="3000">
                <a:solidFill>
                  <a:srgbClr val="321942"/>
                </a:solidFill>
              </a:defRPr>
            </a:lvl4pPr>
            <a:lvl5pPr marL="2209800" indent="-381000">
              <a:buFontTx/>
              <a:defRPr sz="3000">
                <a:solidFill>
                  <a:srgbClr val="321942"/>
                </a:solidFill>
              </a:defRPr>
            </a:lvl5pPr>
          </a:lstStyle>
          <a:p>
            <a:r>
              <a:t>Klikk her for å legge til en 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0" name="Plassholder f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700"/>
              </a:spcBef>
              <a:buSzTx/>
              <a:buFontTx/>
              <a:buNone/>
              <a:defRPr sz="624">
                <a:solidFill>
                  <a:srgbClr val="321942"/>
                </a:solidFill>
              </a:defRPr>
            </a:lvl1pPr>
          </a:lstStyle>
          <a:p>
            <a:r>
              <a:t>Klikk for å legge til en bunntekst</a:t>
            </a:r>
          </a:p>
        </p:txBody>
      </p:sp>
      <p:pic>
        <p:nvPicPr>
          <p:cNvPr id="271" name="Bilde 9" descr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" y="6136875"/>
            <a:ext cx="1054098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Plassholder for tekst 8"/>
          <p:cNvSpPr>
            <a:spLocks noGrp="1"/>
          </p:cNvSpPr>
          <p:nvPr>
            <p:ph type="body" sz="half" idx="22" hasCustomPrompt="1"/>
          </p:nvPr>
        </p:nvSpPr>
        <p:spPr>
          <a:xfrm>
            <a:off x="541763" y="1502734"/>
            <a:ext cx="6823055" cy="28282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1942"/>
                </a:solidFill>
              </a:defRPr>
            </a:lvl1pPr>
          </a:lstStyle>
          <a:p>
            <a:r>
              <a:t>Klikk for å legge til tekst, i kulepunkter eller korte setninger/stikkord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ttstift-Liten-Tittel-kulepunkter-hvit-bakgrun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3400" y="566056"/>
            <a:ext cx="4686300" cy="3483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1pPr>
            <a:lvl2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2pPr>
            <a:lvl3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3pPr>
            <a:lvl4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4pPr>
            <a:lvl5pPr>
              <a:buFontTx/>
              <a:defRPr>
                <a:solidFill>
                  <a:srgbClr val="321942"/>
                </a:solidFill>
                <a:latin typeface="Söhne Kräftig"/>
                <a:ea typeface="Söhne Kräftig"/>
                <a:cs typeface="Söhne Kräftig"/>
                <a:sym typeface="Söhne Kräftig"/>
              </a:defRPr>
            </a:lvl5pPr>
          </a:lstStyle>
          <a:p>
            <a:r>
              <a:t>Klikk her for å legge til en 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1" name="Plassholder f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700"/>
              </a:spcBef>
              <a:buSzTx/>
              <a:buFontTx/>
              <a:buNone/>
              <a:defRPr sz="624">
                <a:solidFill>
                  <a:srgbClr val="321942"/>
                </a:solidFill>
              </a:defRPr>
            </a:lvl1pPr>
          </a:lstStyle>
          <a:p>
            <a:r>
              <a:t>Klikk for å legge til en bunntekst</a:t>
            </a:r>
          </a:p>
        </p:txBody>
      </p:sp>
      <p:pic>
        <p:nvPicPr>
          <p:cNvPr id="282" name="Bilde 9" descr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" y="6136875"/>
            <a:ext cx="1054098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Plassholder for tekst 8"/>
          <p:cNvSpPr>
            <a:spLocks noGrp="1"/>
          </p:cNvSpPr>
          <p:nvPr>
            <p:ph type="body" sz="half" idx="22" hasCustomPrompt="1"/>
          </p:nvPr>
        </p:nvSpPr>
        <p:spPr>
          <a:xfrm>
            <a:off x="541763" y="1219200"/>
            <a:ext cx="6823055" cy="28140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1942"/>
                </a:solidFill>
              </a:defRPr>
            </a:lvl1pPr>
          </a:lstStyle>
          <a:p>
            <a:r>
              <a:t>Klikk for å legge til tekst, i kulepunkter eller korte setninger/stikkord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ttstift-Bilder-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800">
                <a:solidFill>
                  <a:srgbClr val="321942"/>
                </a:solidFill>
              </a:defRPr>
            </a:lvl1pPr>
            <a:lvl2pPr marL="548640" indent="-91440">
              <a:buFontTx/>
              <a:defRPr sz="800">
                <a:solidFill>
                  <a:srgbClr val="321942"/>
                </a:solidFill>
              </a:defRPr>
            </a:lvl2pPr>
            <a:lvl3pPr marL="1005839" indent="-91439">
              <a:buFontTx/>
              <a:defRPr sz="800">
                <a:solidFill>
                  <a:srgbClr val="321942"/>
                </a:solidFill>
              </a:defRPr>
            </a:lvl3pPr>
            <a:lvl4pPr marL="1473200" indent="-101600">
              <a:buFontTx/>
              <a:defRPr sz="800">
                <a:solidFill>
                  <a:srgbClr val="321942"/>
                </a:solidFill>
              </a:defRPr>
            </a:lvl4pPr>
            <a:lvl5pPr marL="1930400" indent="-101600">
              <a:buFontTx/>
              <a:defRPr sz="800">
                <a:solidFill>
                  <a:srgbClr val="321942"/>
                </a:solidFill>
              </a:defRPr>
            </a:lvl5pPr>
          </a:lstStyle>
          <a:p>
            <a:r>
              <a:t>Klikk for å legge til en bunntekst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92" name="Bilde 9" descr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" y="6136875"/>
            <a:ext cx="1054098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Plassholder for bilde 5"/>
          <p:cNvSpPr>
            <a:spLocks noGrp="1"/>
          </p:cNvSpPr>
          <p:nvPr>
            <p:ph type="pic" idx="2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Plassholder for bilde 27">
            <a:extLst>
              <a:ext uri="{FF2B5EF4-FFF2-40B4-BE49-F238E27FC236}">
                <a16:creationId xmlns:a16="http://schemas.microsoft.com/office/drawing/2014/main" id="{B2DFACA7-4CE3-A74E-83BB-FB984C953D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6804" y="949842"/>
            <a:ext cx="3936322" cy="4543646"/>
          </a:xfrm>
          <a:custGeom>
            <a:avLst/>
            <a:gdLst>
              <a:gd name="connsiteX0" fmla="*/ 611107 w 3666569"/>
              <a:gd name="connsiteY0" fmla="*/ 0 h 4451091"/>
              <a:gd name="connsiteX1" fmla="*/ 3055462 w 3666569"/>
              <a:gd name="connsiteY1" fmla="*/ 0 h 4451091"/>
              <a:gd name="connsiteX2" fmla="*/ 3666569 w 3666569"/>
              <a:gd name="connsiteY2" fmla="*/ 6111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0 w 3666569"/>
              <a:gd name="connsiteY7" fmla="*/ 61110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3055462 w 3666569"/>
              <a:gd name="connsiteY1" fmla="*/ 0 h 4451091"/>
              <a:gd name="connsiteX2" fmla="*/ 3666569 w 3666569"/>
              <a:gd name="connsiteY2" fmla="*/ 6111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305546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238998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611107 w 3666569"/>
              <a:gd name="connsiteY0" fmla="*/ 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611107 w 3666569"/>
              <a:gd name="connsiteY8" fmla="*/ 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5080 h 4451091"/>
              <a:gd name="connsiteX1" fmla="*/ 1902302 w 3666569"/>
              <a:gd name="connsiteY1" fmla="*/ 0 h 4451091"/>
              <a:gd name="connsiteX2" fmla="*/ 3666569 w 3666569"/>
              <a:gd name="connsiteY2" fmla="*/ 1601707 h 4451091"/>
              <a:gd name="connsiteX3" fmla="*/ 3666569 w 3666569"/>
              <a:gd name="connsiteY3" fmla="*/ 4451091 h 4451091"/>
              <a:gd name="connsiteX4" fmla="*/ 3666569 w 3666569"/>
              <a:gd name="connsiteY4" fmla="*/ 4451091 h 4451091"/>
              <a:gd name="connsiteX5" fmla="*/ 0 w 3666569"/>
              <a:gd name="connsiteY5" fmla="*/ 4451091 h 4451091"/>
              <a:gd name="connsiteX6" fmla="*/ 0 w 3666569"/>
              <a:gd name="connsiteY6" fmla="*/ 4451091 h 4451091"/>
              <a:gd name="connsiteX7" fmla="*/ 5080 w 3666569"/>
              <a:gd name="connsiteY7" fmla="*/ 1743947 h 4451091"/>
              <a:gd name="connsiteX8" fmla="*/ 1703307 w 3666569"/>
              <a:gd name="connsiteY8" fmla="*/ 5080 h 4451091"/>
              <a:gd name="connsiteX0" fmla="*/ 1703307 w 3666569"/>
              <a:gd name="connsiteY0" fmla="*/ 114061 h 4560072"/>
              <a:gd name="connsiteX1" fmla="*/ 1902302 w 3666569"/>
              <a:gd name="connsiteY1" fmla="*/ 108981 h 4560072"/>
              <a:gd name="connsiteX2" fmla="*/ 3666569 w 3666569"/>
              <a:gd name="connsiteY2" fmla="*/ 1710688 h 4560072"/>
              <a:gd name="connsiteX3" fmla="*/ 3666569 w 3666569"/>
              <a:gd name="connsiteY3" fmla="*/ 4560072 h 4560072"/>
              <a:gd name="connsiteX4" fmla="*/ 3666569 w 3666569"/>
              <a:gd name="connsiteY4" fmla="*/ 4560072 h 4560072"/>
              <a:gd name="connsiteX5" fmla="*/ 0 w 3666569"/>
              <a:gd name="connsiteY5" fmla="*/ 4560072 h 4560072"/>
              <a:gd name="connsiteX6" fmla="*/ 0 w 3666569"/>
              <a:gd name="connsiteY6" fmla="*/ 4560072 h 4560072"/>
              <a:gd name="connsiteX7" fmla="*/ 5080 w 3666569"/>
              <a:gd name="connsiteY7" fmla="*/ 1852928 h 4560072"/>
              <a:gd name="connsiteX8" fmla="*/ 1703307 w 3666569"/>
              <a:gd name="connsiteY8" fmla="*/ 114061 h 4560072"/>
              <a:gd name="connsiteX0" fmla="*/ 1703307 w 3666569"/>
              <a:gd name="connsiteY0" fmla="*/ 114061 h 4560072"/>
              <a:gd name="connsiteX1" fmla="*/ 1902302 w 3666569"/>
              <a:gd name="connsiteY1" fmla="*/ 108981 h 4560072"/>
              <a:gd name="connsiteX2" fmla="*/ 3666569 w 3666569"/>
              <a:gd name="connsiteY2" fmla="*/ 1710688 h 4560072"/>
              <a:gd name="connsiteX3" fmla="*/ 3666569 w 3666569"/>
              <a:gd name="connsiteY3" fmla="*/ 4560072 h 4560072"/>
              <a:gd name="connsiteX4" fmla="*/ 3666569 w 3666569"/>
              <a:gd name="connsiteY4" fmla="*/ 4560072 h 4560072"/>
              <a:gd name="connsiteX5" fmla="*/ 0 w 3666569"/>
              <a:gd name="connsiteY5" fmla="*/ 4560072 h 4560072"/>
              <a:gd name="connsiteX6" fmla="*/ 0 w 3666569"/>
              <a:gd name="connsiteY6" fmla="*/ 4560072 h 4560072"/>
              <a:gd name="connsiteX7" fmla="*/ 5080 w 3666569"/>
              <a:gd name="connsiteY7" fmla="*/ 1852928 h 4560072"/>
              <a:gd name="connsiteX8" fmla="*/ 1703307 w 3666569"/>
              <a:gd name="connsiteY8" fmla="*/ 114061 h 4560072"/>
              <a:gd name="connsiteX0" fmla="*/ 1703307 w 3666569"/>
              <a:gd name="connsiteY0" fmla="*/ 201200 h 4647211"/>
              <a:gd name="connsiteX1" fmla="*/ 1902302 w 3666569"/>
              <a:gd name="connsiteY1" fmla="*/ 196120 h 4647211"/>
              <a:gd name="connsiteX2" fmla="*/ 3666569 w 3666569"/>
              <a:gd name="connsiteY2" fmla="*/ 1797827 h 4647211"/>
              <a:gd name="connsiteX3" fmla="*/ 3666569 w 3666569"/>
              <a:gd name="connsiteY3" fmla="*/ 4647211 h 4647211"/>
              <a:gd name="connsiteX4" fmla="*/ 3666569 w 3666569"/>
              <a:gd name="connsiteY4" fmla="*/ 4647211 h 4647211"/>
              <a:gd name="connsiteX5" fmla="*/ 0 w 3666569"/>
              <a:gd name="connsiteY5" fmla="*/ 4647211 h 4647211"/>
              <a:gd name="connsiteX6" fmla="*/ 0 w 3666569"/>
              <a:gd name="connsiteY6" fmla="*/ 4647211 h 4647211"/>
              <a:gd name="connsiteX7" fmla="*/ 5080 w 3666569"/>
              <a:gd name="connsiteY7" fmla="*/ 1940067 h 4647211"/>
              <a:gd name="connsiteX8" fmla="*/ 1703307 w 3666569"/>
              <a:gd name="connsiteY8" fmla="*/ 201200 h 4647211"/>
              <a:gd name="connsiteX0" fmla="*/ 141858 w 3803347"/>
              <a:gd name="connsiteY0" fmla="*/ 1743947 h 4451091"/>
              <a:gd name="connsiteX1" fmla="*/ 2039080 w 3803347"/>
              <a:gd name="connsiteY1" fmla="*/ 0 h 4451091"/>
              <a:gd name="connsiteX2" fmla="*/ 3803347 w 3803347"/>
              <a:gd name="connsiteY2" fmla="*/ 1601707 h 4451091"/>
              <a:gd name="connsiteX3" fmla="*/ 3803347 w 3803347"/>
              <a:gd name="connsiteY3" fmla="*/ 4451091 h 4451091"/>
              <a:gd name="connsiteX4" fmla="*/ 3803347 w 3803347"/>
              <a:gd name="connsiteY4" fmla="*/ 4451091 h 4451091"/>
              <a:gd name="connsiteX5" fmla="*/ 136778 w 3803347"/>
              <a:gd name="connsiteY5" fmla="*/ 4451091 h 4451091"/>
              <a:gd name="connsiteX6" fmla="*/ 136778 w 3803347"/>
              <a:gd name="connsiteY6" fmla="*/ 4451091 h 4451091"/>
              <a:gd name="connsiteX7" fmla="*/ 141858 w 3803347"/>
              <a:gd name="connsiteY7" fmla="*/ 1743947 h 4451091"/>
              <a:gd name="connsiteX0" fmla="*/ 141858 w 3805075"/>
              <a:gd name="connsiteY0" fmla="*/ 1743947 h 4451091"/>
              <a:gd name="connsiteX1" fmla="*/ 2039080 w 3805075"/>
              <a:gd name="connsiteY1" fmla="*/ 0 h 4451091"/>
              <a:gd name="connsiteX2" fmla="*/ 3803347 w 3805075"/>
              <a:gd name="connsiteY2" fmla="*/ 1601707 h 4451091"/>
              <a:gd name="connsiteX3" fmla="*/ 3803347 w 3805075"/>
              <a:gd name="connsiteY3" fmla="*/ 4451091 h 4451091"/>
              <a:gd name="connsiteX4" fmla="*/ 3803347 w 3805075"/>
              <a:gd name="connsiteY4" fmla="*/ 4451091 h 4451091"/>
              <a:gd name="connsiteX5" fmla="*/ 136778 w 3805075"/>
              <a:gd name="connsiteY5" fmla="*/ 4451091 h 4451091"/>
              <a:gd name="connsiteX6" fmla="*/ 136778 w 3805075"/>
              <a:gd name="connsiteY6" fmla="*/ 4451091 h 4451091"/>
              <a:gd name="connsiteX7" fmla="*/ 141858 w 3805075"/>
              <a:gd name="connsiteY7" fmla="*/ 1743947 h 4451091"/>
              <a:gd name="connsiteX0" fmla="*/ 141858 w 3805075"/>
              <a:gd name="connsiteY0" fmla="*/ 1763890 h 4471034"/>
              <a:gd name="connsiteX1" fmla="*/ 2039080 w 3805075"/>
              <a:gd name="connsiteY1" fmla="*/ 19943 h 4471034"/>
              <a:gd name="connsiteX2" fmla="*/ 3803347 w 3805075"/>
              <a:gd name="connsiteY2" fmla="*/ 1621650 h 4471034"/>
              <a:gd name="connsiteX3" fmla="*/ 3803347 w 3805075"/>
              <a:gd name="connsiteY3" fmla="*/ 4471034 h 4471034"/>
              <a:gd name="connsiteX4" fmla="*/ 3803347 w 3805075"/>
              <a:gd name="connsiteY4" fmla="*/ 4471034 h 4471034"/>
              <a:gd name="connsiteX5" fmla="*/ 136778 w 3805075"/>
              <a:gd name="connsiteY5" fmla="*/ 4471034 h 4471034"/>
              <a:gd name="connsiteX6" fmla="*/ 136778 w 3805075"/>
              <a:gd name="connsiteY6" fmla="*/ 4471034 h 4471034"/>
              <a:gd name="connsiteX7" fmla="*/ 141858 w 3805075"/>
              <a:gd name="connsiteY7" fmla="*/ 1763890 h 4471034"/>
              <a:gd name="connsiteX0" fmla="*/ 141858 w 3805075"/>
              <a:gd name="connsiteY0" fmla="*/ 1744140 h 4451284"/>
              <a:gd name="connsiteX1" fmla="*/ 2039080 w 3805075"/>
              <a:gd name="connsiteY1" fmla="*/ 193 h 4451284"/>
              <a:gd name="connsiteX2" fmla="*/ 3803347 w 3805075"/>
              <a:gd name="connsiteY2" fmla="*/ 1601900 h 4451284"/>
              <a:gd name="connsiteX3" fmla="*/ 3803347 w 3805075"/>
              <a:gd name="connsiteY3" fmla="*/ 4451284 h 4451284"/>
              <a:gd name="connsiteX4" fmla="*/ 3803347 w 3805075"/>
              <a:gd name="connsiteY4" fmla="*/ 4451284 h 4451284"/>
              <a:gd name="connsiteX5" fmla="*/ 136778 w 3805075"/>
              <a:gd name="connsiteY5" fmla="*/ 4451284 h 4451284"/>
              <a:gd name="connsiteX6" fmla="*/ 136778 w 3805075"/>
              <a:gd name="connsiteY6" fmla="*/ 4451284 h 4451284"/>
              <a:gd name="connsiteX7" fmla="*/ 141858 w 3805075"/>
              <a:gd name="connsiteY7" fmla="*/ 1744140 h 4451284"/>
              <a:gd name="connsiteX0" fmla="*/ 136215 w 3934035"/>
              <a:gd name="connsiteY0" fmla="*/ 1739198 h 4446342"/>
              <a:gd name="connsiteX1" fmla="*/ 1957237 w 3934035"/>
              <a:gd name="connsiteY1" fmla="*/ 331 h 4446342"/>
              <a:gd name="connsiteX2" fmla="*/ 3797704 w 3934035"/>
              <a:gd name="connsiteY2" fmla="*/ 1596958 h 4446342"/>
              <a:gd name="connsiteX3" fmla="*/ 3797704 w 3934035"/>
              <a:gd name="connsiteY3" fmla="*/ 4446342 h 4446342"/>
              <a:gd name="connsiteX4" fmla="*/ 3797704 w 3934035"/>
              <a:gd name="connsiteY4" fmla="*/ 4446342 h 4446342"/>
              <a:gd name="connsiteX5" fmla="*/ 131135 w 3934035"/>
              <a:gd name="connsiteY5" fmla="*/ 4446342 h 4446342"/>
              <a:gd name="connsiteX6" fmla="*/ 131135 w 3934035"/>
              <a:gd name="connsiteY6" fmla="*/ 4446342 h 4446342"/>
              <a:gd name="connsiteX7" fmla="*/ 136215 w 3934035"/>
              <a:gd name="connsiteY7" fmla="*/ 1739198 h 4446342"/>
              <a:gd name="connsiteX0" fmla="*/ 134710 w 3934035"/>
              <a:gd name="connsiteY0" fmla="*/ 1739198 h 4446342"/>
              <a:gd name="connsiteX1" fmla="*/ 1935412 w 3934035"/>
              <a:gd name="connsiteY1" fmla="*/ 331 h 4446342"/>
              <a:gd name="connsiteX2" fmla="*/ 3796199 w 3934035"/>
              <a:gd name="connsiteY2" fmla="*/ 1596958 h 4446342"/>
              <a:gd name="connsiteX3" fmla="*/ 3796199 w 3934035"/>
              <a:gd name="connsiteY3" fmla="*/ 4446342 h 4446342"/>
              <a:gd name="connsiteX4" fmla="*/ 3796199 w 3934035"/>
              <a:gd name="connsiteY4" fmla="*/ 4446342 h 4446342"/>
              <a:gd name="connsiteX5" fmla="*/ 129630 w 3934035"/>
              <a:gd name="connsiteY5" fmla="*/ 4446342 h 4446342"/>
              <a:gd name="connsiteX6" fmla="*/ 129630 w 3934035"/>
              <a:gd name="connsiteY6" fmla="*/ 4446342 h 4446342"/>
              <a:gd name="connsiteX7" fmla="*/ 134710 w 3934035"/>
              <a:gd name="connsiteY7" fmla="*/ 1739198 h 4446342"/>
              <a:gd name="connsiteX0" fmla="*/ 19611 w 3818936"/>
              <a:gd name="connsiteY0" fmla="*/ 1739198 h 4446342"/>
              <a:gd name="connsiteX1" fmla="*/ 1820313 w 3818936"/>
              <a:gd name="connsiteY1" fmla="*/ 331 h 4446342"/>
              <a:gd name="connsiteX2" fmla="*/ 3681100 w 3818936"/>
              <a:gd name="connsiteY2" fmla="*/ 1596958 h 4446342"/>
              <a:gd name="connsiteX3" fmla="*/ 3681100 w 3818936"/>
              <a:gd name="connsiteY3" fmla="*/ 4446342 h 4446342"/>
              <a:gd name="connsiteX4" fmla="*/ 3681100 w 3818936"/>
              <a:gd name="connsiteY4" fmla="*/ 4446342 h 4446342"/>
              <a:gd name="connsiteX5" fmla="*/ 14531 w 3818936"/>
              <a:gd name="connsiteY5" fmla="*/ 4446342 h 4446342"/>
              <a:gd name="connsiteX6" fmla="*/ 14531 w 3818936"/>
              <a:gd name="connsiteY6" fmla="*/ 4446342 h 4446342"/>
              <a:gd name="connsiteX7" fmla="*/ 19611 w 3818936"/>
              <a:gd name="connsiteY7" fmla="*/ 1739198 h 4446342"/>
              <a:gd name="connsiteX0" fmla="*/ 5080 w 3804405"/>
              <a:gd name="connsiteY0" fmla="*/ 1739198 h 4446342"/>
              <a:gd name="connsiteX1" fmla="*/ 1805782 w 3804405"/>
              <a:gd name="connsiteY1" fmla="*/ 331 h 4446342"/>
              <a:gd name="connsiteX2" fmla="*/ 3666569 w 3804405"/>
              <a:gd name="connsiteY2" fmla="*/ 1596958 h 4446342"/>
              <a:gd name="connsiteX3" fmla="*/ 3666569 w 3804405"/>
              <a:gd name="connsiteY3" fmla="*/ 4446342 h 4446342"/>
              <a:gd name="connsiteX4" fmla="*/ 3666569 w 3804405"/>
              <a:gd name="connsiteY4" fmla="*/ 4446342 h 4446342"/>
              <a:gd name="connsiteX5" fmla="*/ 0 w 3804405"/>
              <a:gd name="connsiteY5" fmla="*/ 4446342 h 4446342"/>
              <a:gd name="connsiteX6" fmla="*/ 0 w 3804405"/>
              <a:gd name="connsiteY6" fmla="*/ 4446342 h 4446342"/>
              <a:gd name="connsiteX7" fmla="*/ 5080 w 3804405"/>
              <a:gd name="connsiteY7" fmla="*/ 1739198 h 4446342"/>
              <a:gd name="connsiteX0" fmla="*/ 5080 w 3804405"/>
              <a:gd name="connsiteY0" fmla="*/ 1746258 h 4453402"/>
              <a:gd name="connsiteX1" fmla="*/ 1805782 w 3804405"/>
              <a:gd name="connsiteY1" fmla="*/ 7391 h 4453402"/>
              <a:gd name="connsiteX2" fmla="*/ 3666569 w 3804405"/>
              <a:gd name="connsiteY2" fmla="*/ 1604018 h 4453402"/>
              <a:gd name="connsiteX3" fmla="*/ 3666569 w 3804405"/>
              <a:gd name="connsiteY3" fmla="*/ 4453402 h 4453402"/>
              <a:gd name="connsiteX4" fmla="*/ 3666569 w 3804405"/>
              <a:gd name="connsiteY4" fmla="*/ 4453402 h 4453402"/>
              <a:gd name="connsiteX5" fmla="*/ 0 w 3804405"/>
              <a:gd name="connsiteY5" fmla="*/ 4453402 h 4453402"/>
              <a:gd name="connsiteX6" fmla="*/ 0 w 3804405"/>
              <a:gd name="connsiteY6" fmla="*/ 4453402 h 4453402"/>
              <a:gd name="connsiteX7" fmla="*/ 5080 w 3804405"/>
              <a:gd name="connsiteY7" fmla="*/ 1746258 h 4453402"/>
              <a:gd name="connsiteX0" fmla="*/ 5080 w 3804405"/>
              <a:gd name="connsiteY0" fmla="*/ 1739384 h 4446528"/>
              <a:gd name="connsiteX1" fmla="*/ 1805782 w 3804405"/>
              <a:gd name="connsiteY1" fmla="*/ 517 h 4446528"/>
              <a:gd name="connsiteX2" fmla="*/ 3666569 w 3804405"/>
              <a:gd name="connsiteY2" fmla="*/ 1597144 h 4446528"/>
              <a:gd name="connsiteX3" fmla="*/ 3666569 w 3804405"/>
              <a:gd name="connsiteY3" fmla="*/ 4446528 h 4446528"/>
              <a:gd name="connsiteX4" fmla="*/ 3666569 w 3804405"/>
              <a:gd name="connsiteY4" fmla="*/ 4446528 h 4446528"/>
              <a:gd name="connsiteX5" fmla="*/ 0 w 3804405"/>
              <a:gd name="connsiteY5" fmla="*/ 4446528 h 4446528"/>
              <a:gd name="connsiteX6" fmla="*/ 0 w 3804405"/>
              <a:gd name="connsiteY6" fmla="*/ 4446528 h 4446528"/>
              <a:gd name="connsiteX7" fmla="*/ 5080 w 3804405"/>
              <a:gd name="connsiteY7" fmla="*/ 1739384 h 4446528"/>
              <a:gd name="connsiteX0" fmla="*/ 5080 w 3675711"/>
              <a:gd name="connsiteY0" fmla="*/ 1739172 h 4446316"/>
              <a:gd name="connsiteX1" fmla="*/ 1805782 w 3675711"/>
              <a:gd name="connsiteY1" fmla="*/ 305 h 4446316"/>
              <a:gd name="connsiteX2" fmla="*/ 3666569 w 3675711"/>
              <a:gd name="connsiteY2" fmla="*/ 1596932 h 4446316"/>
              <a:gd name="connsiteX3" fmla="*/ 3666569 w 3675711"/>
              <a:gd name="connsiteY3" fmla="*/ 4446316 h 4446316"/>
              <a:gd name="connsiteX4" fmla="*/ 3666569 w 3675711"/>
              <a:gd name="connsiteY4" fmla="*/ 4446316 h 4446316"/>
              <a:gd name="connsiteX5" fmla="*/ 0 w 3675711"/>
              <a:gd name="connsiteY5" fmla="*/ 4446316 h 4446316"/>
              <a:gd name="connsiteX6" fmla="*/ 0 w 3675711"/>
              <a:gd name="connsiteY6" fmla="*/ 4446316 h 4446316"/>
              <a:gd name="connsiteX7" fmla="*/ 5080 w 3675711"/>
              <a:gd name="connsiteY7" fmla="*/ 1739172 h 4446316"/>
              <a:gd name="connsiteX0" fmla="*/ 5080 w 3675711"/>
              <a:gd name="connsiteY0" fmla="*/ 1738986 h 4446130"/>
              <a:gd name="connsiteX1" fmla="*/ 1805782 w 3675711"/>
              <a:gd name="connsiteY1" fmla="*/ 119 h 4446130"/>
              <a:gd name="connsiteX2" fmla="*/ 3666569 w 3675711"/>
              <a:gd name="connsiteY2" fmla="*/ 1835506 h 4446130"/>
              <a:gd name="connsiteX3" fmla="*/ 3666569 w 3675711"/>
              <a:gd name="connsiteY3" fmla="*/ 4446130 h 4446130"/>
              <a:gd name="connsiteX4" fmla="*/ 3666569 w 3675711"/>
              <a:gd name="connsiteY4" fmla="*/ 4446130 h 4446130"/>
              <a:gd name="connsiteX5" fmla="*/ 0 w 3675711"/>
              <a:gd name="connsiteY5" fmla="*/ 4446130 h 4446130"/>
              <a:gd name="connsiteX6" fmla="*/ 0 w 3675711"/>
              <a:gd name="connsiteY6" fmla="*/ 4446130 h 4446130"/>
              <a:gd name="connsiteX7" fmla="*/ 5080 w 3675711"/>
              <a:gd name="connsiteY7" fmla="*/ 1738986 h 4446130"/>
              <a:gd name="connsiteX0" fmla="*/ 5080 w 3684742"/>
              <a:gd name="connsiteY0" fmla="*/ 1738986 h 4446130"/>
              <a:gd name="connsiteX1" fmla="*/ 1805782 w 3684742"/>
              <a:gd name="connsiteY1" fmla="*/ 119 h 4446130"/>
              <a:gd name="connsiteX2" fmla="*/ 3666569 w 3684742"/>
              <a:gd name="connsiteY2" fmla="*/ 1835506 h 4446130"/>
              <a:gd name="connsiteX3" fmla="*/ 3666569 w 3684742"/>
              <a:gd name="connsiteY3" fmla="*/ 4446130 h 4446130"/>
              <a:gd name="connsiteX4" fmla="*/ 3666569 w 3684742"/>
              <a:gd name="connsiteY4" fmla="*/ 4446130 h 4446130"/>
              <a:gd name="connsiteX5" fmla="*/ 0 w 3684742"/>
              <a:gd name="connsiteY5" fmla="*/ 4446130 h 4446130"/>
              <a:gd name="connsiteX6" fmla="*/ 0 w 3684742"/>
              <a:gd name="connsiteY6" fmla="*/ 4446130 h 4446130"/>
              <a:gd name="connsiteX7" fmla="*/ 5080 w 3684742"/>
              <a:gd name="connsiteY7" fmla="*/ 1738986 h 4446130"/>
              <a:gd name="connsiteX0" fmla="*/ 5080 w 3668938"/>
              <a:gd name="connsiteY0" fmla="*/ 1738986 h 4446130"/>
              <a:gd name="connsiteX1" fmla="*/ 1805782 w 3668938"/>
              <a:gd name="connsiteY1" fmla="*/ 119 h 4446130"/>
              <a:gd name="connsiteX2" fmla="*/ 3666569 w 3668938"/>
              <a:gd name="connsiteY2" fmla="*/ 1835506 h 4446130"/>
              <a:gd name="connsiteX3" fmla="*/ 3666569 w 3668938"/>
              <a:gd name="connsiteY3" fmla="*/ 4446130 h 4446130"/>
              <a:gd name="connsiteX4" fmla="*/ 3666569 w 3668938"/>
              <a:gd name="connsiteY4" fmla="*/ 4446130 h 4446130"/>
              <a:gd name="connsiteX5" fmla="*/ 0 w 3668938"/>
              <a:gd name="connsiteY5" fmla="*/ 4446130 h 4446130"/>
              <a:gd name="connsiteX6" fmla="*/ 0 w 3668938"/>
              <a:gd name="connsiteY6" fmla="*/ 4446130 h 4446130"/>
              <a:gd name="connsiteX7" fmla="*/ 5080 w 3668938"/>
              <a:gd name="connsiteY7" fmla="*/ 1738986 h 4446130"/>
              <a:gd name="connsiteX0" fmla="*/ 5080 w 3671196"/>
              <a:gd name="connsiteY0" fmla="*/ 1738986 h 4446130"/>
              <a:gd name="connsiteX1" fmla="*/ 1805782 w 3671196"/>
              <a:gd name="connsiteY1" fmla="*/ 119 h 4446130"/>
              <a:gd name="connsiteX2" fmla="*/ 3666569 w 3671196"/>
              <a:gd name="connsiteY2" fmla="*/ 1835506 h 4446130"/>
              <a:gd name="connsiteX3" fmla="*/ 3666569 w 3671196"/>
              <a:gd name="connsiteY3" fmla="*/ 4446130 h 4446130"/>
              <a:gd name="connsiteX4" fmla="*/ 3666569 w 3671196"/>
              <a:gd name="connsiteY4" fmla="*/ 4446130 h 4446130"/>
              <a:gd name="connsiteX5" fmla="*/ 0 w 3671196"/>
              <a:gd name="connsiteY5" fmla="*/ 4446130 h 4446130"/>
              <a:gd name="connsiteX6" fmla="*/ 0 w 3671196"/>
              <a:gd name="connsiteY6" fmla="*/ 4446130 h 4446130"/>
              <a:gd name="connsiteX7" fmla="*/ 5080 w 3671196"/>
              <a:gd name="connsiteY7" fmla="*/ 1738986 h 4446130"/>
              <a:gd name="connsiteX0" fmla="*/ 44414 w 3710530"/>
              <a:gd name="connsiteY0" fmla="*/ 1739281 h 4446425"/>
              <a:gd name="connsiteX1" fmla="*/ 1845116 w 3710530"/>
              <a:gd name="connsiteY1" fmla="*/ 414 h 4446425"/>
              <a:gd name="connsiteX2" fmla="*/ 3705903 w 3710530"/>
              <a:gd name="connsiteY2" fmla="*/ 1835801 h 4446425"/>
              <a:gd name="connsiteX3" fmla="*/ 3705903 w 3710530"/>
              <a:gd name="connsiteY3" fmla="*/ 4446425 h 4446425"/>
              <a:gd name="connsiteX4" fmla="*/ 3705903 w 3710530"/>
              <a:gd name="connsiteY4" fmla="*/ 4446425 h 4446425"/>
              <a:gd name="connsiteX5" fmla="*/ 39334 w 3710530"/>
              <a:gd name="connsiteY5" fmla="*/ 4446425 h 4446425"/>
              <a:gd name="connsiteX6" fmla="*/ 39334 w 3710530"/>
              <a:gd name="connsiteY6" fmla="*/ 4446425 h 4446425"/>
              <a:gd name="connsiteX7" fmla="*/ 44414 w 3710530"/>
              <a:gd name="connsiteY7" fmla="*/ 1739281 h 4446425"/>
              <a:gd name="connsiteX0" fmla="*/ 33134 w 3699250"/>
              <a:gd name="connsiteY0" fmla="*/ 1739273 h 4446417"/>
              <a:gd name="connsiteX1" fmla="*/ 1833836 w 3699250"/>
              <a:gd name="connsiteY1" fmla="*/ 406 h 4446417"/>
              <a:gd name="connsiteX2" fmla="*/ 3694623 w 3699250"/>
              <a:gd name="connsiteY2" fmla="*/ 1835793 h 4446417"/>
              <a:gd name="connsiteX3" fmla="*/ 3694623 w 3699250"/>
              <a:gd name="connsiteY3" fmla="*/ 4446417 h 4446417"/>
              <a:gd name="connsiteX4" fmla="*/ 3694623 w 3699250"/>
              <a:gd name="connsiteY4" fmla="*/ 4446417 h 4446417"/>
              <a:gd name="connsiteX5" fmla="*/ 28054 w 3699250"/>
              <a:gd name="connsiteY5" fmla="*/ 4446417 h 4446417"/>
              <a:gd name="connsiteX6" fmla="*/ 28054 w 3699250"/>
              <a:gd name="connsiteY6" fmla="*/ 4446417 h 4446417"/>
              <a:gd name="connsiteX7" fmla="*/ 33134 w 3699250"/>
              <a:gd name="connsiteY7" fmla="*/ 1739273 h 4446417"/>
              <a:gd name="connsiteX0" fmla="*/ 6256 w 3672372"/>
              <a:gd name="connsiteY0" fmla="*/ 1739257 h 4446401"/>
              <a:gd name="connsiteX1" fmla="*/ 1806958 w 3672372"/>
              <a:gd name="connsiteY1" fmla="*/ 390 h 4446401"/>
              <a:gd name="connsiteX2" fmla="*/ 3667745 w 3672372"/>
              <a:gd name="connsiteY2" fmla="*/ 1835777 h 4446401"/>
              <a:gd name="connsiteX3" fmla="*/ 3667745 w 3672372"/>
              <a:gd name="connsiteY3" fmla="*/ 4446401 h 4446401"/>
              <a:gd name="connsiteX4" fmla="*/ 3667745 w 3672372"/>
              <a:gd name="connsiteY4" fmla="*/ 4446401 h 4446401"/>
              <a:gd name="connsiteX5" fmla="*/ 1176 w 3672372"/>
              <a:gd name="connsiteY5" fmla="*/ 4446401 h 4446401"/>
              <a:gd name="connsiteX6" fmla="*/ 1176 w 3672372"/>
              <a:gd name="connsiteY6" fmla="*/ 4446401 h 4446401"/>
              <a:gd name="connsiteX7" fmla="*/ 6256 w 3672372"/>
              <a:gd name="connsiteY7" fmla="*/ 1739257 h 4446401"/>
              <a:gd name="connsiteX0" fmla="*/ 15114 w 3681230"/>
              <a:gd name="connsiteY0" fmla="*/ 1739209 h 4446353"/>
              <a:gd name="connsiteX1" fmla="*/ 1815816 w 3681230"/>
              <a:gd name="connsiteY1" fmla="*/ 342 h 4446353"/>
              <a:gd name="connsiteX2" fmla="*/ 3676603 w 3681230"/>
              <a:gd name="connsiteY2" fmla="*/ 1835729 h 4446353"/>
              <a:gd name="connsiteX3" fmla="*/ 3676603 w 3681230"/>
              <a:gd name="connsiteY3" fmla="*/ 4446353 h 4446353"/>
              <a:gd name="connsiteX4" fmla="*/ 3676603 w 3681230"/>
              <a:gd name="connsiteY4" fmla="*/ 4446353 h 4446353"/>
              <a:gd name="connsiteX5" fmla="*/ 10034 w 3681230"/>
              <a:gd name="connsiteY5" fmla="*/ 4446353 h 4446353"/>
              <a:gd name="connsiteX6" fmla="*/ 10034 w 3681230"/>
              <a:gd name="connsiteY6" fmla="*/ 4446353 h 4446353"/>
              <a:gd name="connsiteX7" fmla="*/ 15114 w 3681230"/>
              <a:gd name="connsiteY7" fmla="*/ 1739209 h 4446353"/>
              <a:gd name="connsiteX0" fmla="*/ 21862 w 3687978"/>
              <a:gd name="connsiteY0" fmla="*/ 1739217 h 4446361"/>
              <a:gd name="connsiteX1" fmla="*/ 1822564 w 3687978"/>
              <a:gd name="connsiteY1" fmla="*/ 350 h 4446361"/>
              <a:gd name="connsiteX2" fmla="*/ 3683351 w 3687978"/>
              <a:gd name="connsiteY2" fmla="*/ 1835737 h 4446361"/>
              <a:gd name="connsiteX3" fmla="*/ 3683351 w 3687978"/>
              <a:gd name="connsiteY3" fmla="*/ 4446361 h 4446361"/>
              <a:gd name="connsiteX4" fmla="*/ 3683351 w 3687978"/>
              <a:gd name="connsiteY4" fmla="*/ 4446361 h 4446361"/>
              <a:gd name="connsiteX5" fmla="*/ 16782 w 3687978"/>
              <a:gd name="connsiteY5" fmla="*/ 4446361 h 4446361"/>
              <a:gd name="connsiteX6" fmla="*/ 16782 w 3687978"/>
              <a:gd name="connsiteY6" fmla="*/ 4446361 h 4446361"/>
              <a:gd name="connsiteX7" fmla="*/ 21862 w 3687978"/>
              <a:gd name="connsiteY7" fmla="*/ 1739217 h 4446361"/>
              <a:gd name="connsiteX0" fmla="*/ 6256 w 3672372"/>
              <a:gd name="connsiteY0" fmla="*/ 1739215 h 4446359"/>
              <a:gd name="connsiteX1" fmla="*/ 1806958 w 3672372"/>
              <a:gd name="connsiteY1" fmla="*/ 348 h 4446359"/>
              <a:gd name="connsiteX2" fmla="*/ 3667745 w 3672372"/>
              <a:gd name="connsiteY2" fmla="*/ 1835735 h 4446359"/>
              <a:gd name="connsiteX3" fmla="*/ 3667745 w 3672372"/>
              <a:gd name="connsiteY3" fmla="*/ 4446359 h 4446359"/>
              <a:gd name="connsiteX4" fmla="*/ 3667745 w 3672372"/>
              <a:gd name="connsiteY4" fmla="*/ 4446359 h 4446359"/>
              <a:gd name="connsiteX5" fmla="*/ 1176 w 3672372"/>
              <a:gd name="connsiteY5" fmla="*/ 4446359 h 4446359"/>
              <a:gd name="connsiteX6" fmla="*/ 1176 w 3672372"/>
              <a:gd name="connsiteY6" fmla="*/ 4446359 h 4446359"/>
              <a:gd name="connsiteX7" fmla="*/ 6256 w 3672372"/>
              <a:gd name="connsiteY7" fmla="*/ 1739215 h 4446359"/>
              <a:gd name="connsiteX0" fmla="*/ 8422 w 3674538"/>
              <a:gd name="connsiteY0" fmla="*/ 1739224 h 4446368"/>
              <a:gd name="connsiteX1" fmla="*/ 1809124 w 3674538"/>
              <a:gd name="connsiteY1" fmla="*/ 357 h 4446368"/>
              <a:gd name="connsiteX2" fmla="*/ 3669911 w 3674538"/>
              <a:gd name="connsiteY2" fmla="*/ 1835744 h 4446368"/>
              <a:gd name="connsiteX3" fmla="*/ 3669911 w 3674538"/>
              <a:gd name="connsiteY3" fmla="*/ 4446368 h 4446368"/>
              <a:gd name="connsiteX4" fmla="*/ 3669911 w 3674538"/>
              <a:gd name="connsiteY4" fmla="*/ 4446368 h 4446368"/>
              <a:gd name="connsiteX5" fmla="*/ 3342 w 3674538"/>
              <a:gd name="connsiteY5" fmla="*/ 4446368 h 4446368"/>
              <a:gd name="connsiteX6" fmla="*/ 3342 w 3674538"/>
              <a:gd name="connsiteY6" fmla="*/ 4446368 h 4446368"/>
              <a:gd name="connsiteX7" fmla="*/ 8422 w 3674538"/>
              <a:gd name="connsiteY7" fmla="*/ 1739224 h 4446368"/>
              <a:gd name="connsiteX0" fmla="*/ 8422 w 3674538"/>
              <a:gd name="connsiteY0" fmla="*/ 1917004 h 4446348"/>
              <a:gd name="connsiteX1" fmla="*/ 1809124 w 3674538"/>
              <a:gd name="connsiteY1" fmla="*/ 337 h 4446348"/>
              <a:gd name="connsiteX2" fmla="*/ 3669911 w 3674538"/>
              <a:gd name="connsiteY2" fmla="*/ 1835724 h 4446348"/>
              <a:gd name="connsiteX3" fmla="*/ 3669911 w 3674538"/>
              <a:gd name="connsiteY3" fmla="*/ 4446348 h 4446348"/>
              <a:gd name="connsiteX4" fmla="*/ 3669911 w 3674538"/>
              <a:gd name="connsiteY4" fmla="*/ 4446348 h 4446348"/>
              <a:gd name="connsiteX5" fmla="*/ 3342 w 3674538"/>
              <a:gd name="connsiteY5" fmla="*/ 4446348 h 4446348"/>
              <a:gd name="connsiteX6" fmla="*/ 3342 w 3674538"/>
              <a:gd name="connsiteY6" fmla="*/ 4446348 h 4446348"/>
              <a:gd name="connsiteX7" fmla="*/ 8422 w 3674538"/>
              <a:gd name="connsiteY7" fmla="*/ 1917004 h 4446348"/>
              <a:gd name="connsiteX0" fmla="*/ 6964 w 3678160"/>
              <a:gd name="connsiteY0" fmla="*/ 1891430 h 4446174"/>
              <a:gd name="connsiteX1" fmla="*/ 1812746 w 3678160"/>
              <a:gd name="connsiteY1" fmla="*/ 163 h 4446174"/>
              <a:gd name="connsiteX2" fmla="*/ 3673533 w 3678160"/>
              <a:gd name="connsiteY2" fmla="*/ 1835550 h 4446174"/>
              <a:gd name="connsiteX3" fmla="*/ 3673533 w 3678160"/>
              <a:gd name="connsiteY3" fmla="*/ 4446174 h 4446174"/>
              <a:gd name="connsiteX4" fmla="*/ 3673533 w 3678160"/>
              <a:gd name="connsiteY4" fmla="*/ 4446174 h 4446174"/>
              <a:gd name="connsiteX5" fmla="*/ 6964 w 3678160"/>
              <a:gd name="connsiteY5" fmla="*/ 4446174 h 4446174"/>
              <a:gd name="connsiteX6" fmla="*/ 6964 w 3678160"/>
              <a:gd name="connsiteY6" fmla="*/ 4446174 h 4446174"/>
              <a:gd name="connsiteX7" fmla="*/ 6964 w 3678160"/>
              <a:gd name="connsiteY7" fmla="*/ 1891430 h 4446174"/>
              <a:gd name="connsiteX0" fmla="*/ 2471 w 3673667"/>
              <a:gd name="connsiteY0" fmla="*/ 1891430 h 4446174"/>
              <a:gd name="connsiteX1" fmla="*/ 1808253 w 3673667"/>
              <a:gd name="connsiteY1" fmla="*/ 163 h 4446174"/>
              <a:gd name="connsiteX2" fmla="*/ 3669040 w 3673667"/>
              <a:gd name="connsiteY2" fmla="*/ 1835550 h 4446174"/>
              <a:gd name="connsiteX3" fmla="*/ 3669040 w 3673667"/>
              <a:gd name="connsiteY3" fmla="*/ 4446174 h 4446174"/>
              <a:gd name="connsiteX4" fmla="*/ 3669040 w 3673667"/>
              <a:gd name="connsiteY4" fmla="*/ 4446174 h 4446174"/>
              <a:gd name="connsiteX5" fmla="*/ 2471 w 3673667"/>
              <a:gd name="connsiteY5" fmla="*/ 4446174 h 4446174"/>
              <a:gd name="connsiteX6" fmla="*/ 2471 w 3673667"/>
              <a:gd name="connsiteY6" fmla="*/ 4446174 h 4446174"/>
              <a:gd name="connsiteX7" fmla="*/ 2471 w 3673667"/>
              <a:gd name="connsiteY7" fmla="*/ 1891430 h 444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3667" h="4446174">
                <a:moveTo>
                  <a:pt x="2471" y="1891430"/>
                </a:moveTo>
                <a:cubicBezTo>
                  <a:pt x="8795" y="429068"/>
                  <a:pt x="1197158" y="9476"/>
                  <a:pt x="1808253" y="163"/>
                </a:cubicBezTo>
                <a:cubicBezTo>
                  <a:pt x="2419348" y="-9150"/>
                  <a:pt x="3658629" y="378268"/>
                  <a:pt x="3669040" y="1835550"/>
                </a:cubicBezTo>
                <a:cubicBezTo>
                  <a:pt x="3679451" y="3292832"/>
                  <a:pt x="3669040" y="3496379"/>
                  <a:pt x="3669040" y="4446174"/>
                </a:cubicBezTo>
                <a:lnTo>
                  <a:pt x="3669040" y="4446174"/>
                </a:lnTo>
                <a:lnTo>
                  <a:pt x="2471" y="4446174"/>
                </a:lnTo>
                <a:lnTo>
                  <a:pt x="2471" y="4446174"/>
                </a:lnTo>
                <a:cubicBezTo>
                  <a:pt x="4164" y="3543793"/>
                  <a:pt x="-3853" y="3353792"/>
                  <a:pt x="2471" y="189143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048829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ottstift-Heldekk 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ssholder for bilde 5"/>
          <p:cNvSpPr>
            <a:spLocks noGrp="1"/>
          </p:cNvSpPr>
          <p:nvPr>
            <p:ph type="pic" idx="21"/>
          </p:nvPr>
        </p:nvSpPr>
        <p:spPr>
          <a:xfrm>
            <a:off x="-3690" y="0"/>
            <a:ext cx="1219569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9409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ottstift-Takk-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1763" y="1157686"/>
            <a:ext cx="4746163" cy="121904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200"/>
            </a:lvl1pPr>
            <a:lvl2pPr marL="937260" indent="-480060">
              <a:buFontTx/>
              <a:defRPr sz="4200"/>
            </a:lvl2pPr>
            <a:lvl3pPr marL="1394460" indent="-480060">
              <a:buFontTx/>
              <a:defRPr sz="4200"/>
            </a:lvl3pPr>
            <a:lvl4pPr marL="1905000" indent="-533400">
              <a:buFontTx/>
              <a:defRPr sz="4200"/>
            </a:lvl4pPr>
            <a:lvl5pPr marL="2362200" indent="-533400">
              <a:buFontTx/>
              <a:defRPr sz="4200"/>
            </a:lvl5pPr>
          </a:lstStyle>
          <a:p>
            <a:r>
              <a:t>Takk for oppmerksomheten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1" name="Plassholder f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2960287" y="6224184"/>
            <a:ext cx="2221313" cy="177664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700"/>
              </a:spcBef>
              <a:buSzTx/>
              <a:buFontTx/>
              <a:buNone/>
              <a:defRPr sz="624"/>
            </a:lvl1pPr>
          </a:lstStyle>
          <a:p>
            <a:r>
              <a:t>Klikk for å legge til en bunntekst</a:t>
            </a:r>
          </a:p>
        </p:txBody>
      </p:sp>
      <p:pic>
        <p:nvPicPr>
          <p:cNvPr id="322" name="Bilde 9" descr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3" y="6136875"/>
            <a:ext cx="1054102" cy="24371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1842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 descr="Bild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17843" y="2659009"/>
            <a:ext cx="5556314" cy="128465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36616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lang="nb-NO"/>
              <a:t>Bergensensstiftelsens styreseminar</a:t>
            </a: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144376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rPr lang="nb-NO"/>
              <a:t>Lysebu mandag 27.september</a:t>
            </a:r>
            <a:endParaRPr/>
          </a:p>
          <a:p>
            <a:pPr lvl="1"/>
            <a:r>
              <a:rPr lang="nb-NO"/>
              <a:t>Avdelingsdirektør Siw Heggedal Longvastøl</a:t>
            </a:r>
          </a:p>
          <a:p>
            <a:pPr lvl="1"/>
            <a:r>
              <a:rPr lang="nb-NO"/>
              <a:t>Stiftelsestilsynet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88" r:id="rId3"/>
    <p:sldLayoutId id="2147483690" r:id="rId4"/>
    <p:sldLayoutId id="2147483674" r:id="rId5"/>
    <p:sldLayoutId id="2147483675" r:id="rId6"/>
    <p:sldLayoutId id="2147483692" r:id="rId7"/>
    <p:sldLayoutId id="2147483693" r:id="rId8"/>
    <p:sldLayoutId id="2147483694" r:id="rId9"/>
    <p:sldLayoutId id="2147483683" r:id="rId10"/>
    <p:sldLayoutId id="2147483695" r:id="rId11"/>
    <p:sldLayoutId id="2147483696" r:id="rId12"/>
    <p:sldLayoutId id="2147483697" r:id="rId13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EFFFE"/>
          </a:solidFill>
          <a:uFillTx/>
          <a:latin typeface="Söhne Leicht"/>
          <a:ea typeface="Söhne Leicht"/>
          <a:cs typeface="Söhne Leicht"/>
          <a:sym typeface="Söhne Leicht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1pPr>
      <a:lvl2pPr marL="45720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2pPr>
      <a:lvl3pPr marL="91440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3pPr>
      <a:lvl4pPr marL="16256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4pPr>
      <a:lvl5pPr marL="20828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5pPr>
      <a:lvl6pPr marL="25400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6pPr>
      <a:lvl7pPr marL="29972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7pPr>
      <a:lvl8pPr marL="34544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8pPr>
      <a:lvl9pPr marL="39116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FFFFFF"/>
          </a:solidFill>
          <a:uFillTx/>
          <a:latin typeface="Söhne Leicht"/>
          <a:ea typeface="Söhne Leicht"/>
          <a:cs typeface="Söhne Leicht"/>
          <a:sym typeface="Söhne Leicht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nskapsstiftelsen.no/regnskap/regnskapsstandarder/nrsf-god-regnskapsskikk-for-ideelle-organisasjone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ottstift.no/om-oss/fagblogg/category/lotteri-og-stiftelsestilsyn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ttstift.no/norske-stiftelsars-samfunnsbidra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ssholder for tekst 2"/>
          <p:cNvSpPr txBox="1">
            <a:spLocks noGrp="1"/>
          </p:cNvSpPr>
          <p:nvPr>
            <p:ph type="body" sz="quarter" idx="1"/>
          </p:nvPr>
        </p:nvSpPr>
        <p:spPr>
          <a:xfrm>
            <a:off x="776223" y="2156776"/>
            <a:ext cx="5509917" cy="1219046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defTabSz="804672">
              <a:spcBef>
                <a:spcPts val="800"/>
              </a:spcBef>
              <a:defRPr sz="3696"/>
            </a:pPr>
            <a:r>
              <a:rPr lang="nb-NO" sz="3650" dirty="0" err="1"/>
              <a:t>Stiftelsar</a:t>
            </a:r>
            <a:r>
              <a:rPr lang="nb-NO" sz="3650" dirty="0"/>
              <a:t> er </a:t>
            </a:r>
            <a:r>
              <a:rPr lang="nb-NO" sz="3650" dirty="0" err="1"/>
              <a:t>eigd</a:t>
            </a:r>
            <a:r>
              <a:rPr lang="nb-NO" sz="3650" dirty="0"/>
              <a:t> av formålet - kva betyr det?</a:t>
            </a:r>
            <a:endParaRPr sz="365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80172DB-768C-4AB5-A479-A3FD01E4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24" y="3375822"/>
            <a:ext cx="4991530" cy="735070"/>
          </a:xfrm>
        </p:spPr>
        <p:txBody>
          <a:bodyPr>
            <a:normAutofit/>
          </a:bodyPr>
          <a:lstStyle/>
          <a:p>
            <a:r>
              <a:rPr lang="nb-NO" b="1" dirty="0"/>
              <a:t>Den europeiske stiftelsesdagen 2021</a:t>
            </a:r>
            <a:br>
              <a:rPr lang="nb-NO" b="1" dirty="0"/>
            </a:br>
            <a:r>
              <a:rPr lang="nb-NO" b="1" dirty="0"/>
              <a:t>Torsdag 14. oktober på BI Nydalen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0CF605-70C8-4D88-9829-BACC6F4FAA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ittel 2">
            <a:extLst>
              <a:ext uri="{FF2B5EF4-FFF2-40B4-BE49-F238E27FC236}">
                <a16:creationId xmlns:a16="http://schemas.microsoft.com/office/drawing/2014/main" id="{038E3424-048C-4D0E-97E8-191F488DE3B0}"/>
              </a:ext>
            </a:extLst>
          </p:cNvPr>
          <p:cNvSpPr txBox="1">
            <a:spLocks/>
          </p:cNvSpPr>
          <p:nvPr/>
        </p:nvSpPr>
        <p:spPr>
          <a:xfrm>
            <a:off x="776223" y="4377187"/>
            <a:ext cx="4991531" cy="984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FEFFFE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9pPr>
          </a:lstStyle>
          <a:p>
            <a:r>
              <a:rPr lang="nb-NO" dirty="0"/>
              <a:t>Atle Hamar</a:t>
            </a:r>
          </a:p>
          <a:p>
            <a:r>
              <a:rPr lang="nb-NO" dirty="0"/>
              <a:t>May Helen Vik</a:t>
            </a:r>
          </a:p>
          <a:p>
            <a:r>
              <a:rPr lang="nb-NO" dirty="0"/>
              <a:t>Karsten Karlsen Sunde</a:t>
            </a:r>
          </a:p>
          <a:p>
            <a:endParaRPr lang="nb-NO" dirty="0"/>
          </a:p>
          <a:p>
            <a:r>
              <a:rPr lang="nb-NO" b="1" dirty="0"/>
              <a:t>Stiftelsestilsynet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50220F1-5287-F645-A259-3367C160DB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58631" y="566056"/>
            <a:ext cx="4686300" cy="874326"/>
          </a:xfrm>
        </p:spPr>
        <p:txBody>
          <a:bodyPr>
            <a:normAutofit/>
          </a:bodyPr>
          <a:lstStyle/>
          <a:p>
            <a:r>
              <a:rPr lang="nb-NO" dirty="0"/>
              <a:t>Fokusområde 2021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FC8D2C-28AD-0F4E-AC93-E2BA1F257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FEF549-F365-E34F-8B7F-16F9D7C29E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6631" y="1782934"/>
            <a:ext cx="5422138" cy="3292131"/>
          </a:xfrm>
        </p:spPr>
        <p:txBody>
          <a:bodyPr lIns="45719" tIns="45720" rIns="45719" bIns="45720" anchor="t">
            <a:normAutofit fontScale="70000" lnSpcReduction="20000"/>
          </a:bodyPr>
          <a:lstStyle/>
          <a:p>
            <a:pPr algn="l" rtl="0" fontAlgn="base"/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Basert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på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erfaring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treng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ønskjer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brukarane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r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ettleiing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fontAlgn="base"/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– med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tematilsyn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når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vi mange </a:t>
            </a:r>
            <a:r>
              <a:rPr lang="en-US" dirty="0">
                <a:solidFill>
                  <a:srgbClr val="333333"/>
                </a:solidFill>
                <a:latin typeface="Arial"/>
              </a:rPr>
              <a:t>med </a:t>
            </a:r>
            <a:r>
              <a:rPr lang="en-US" dirty="0" err="1">
                <a:solidFill>
                  <a:srgbClr val="333333"/>
                </a:solidFill>
                <a:latin typeface="Arial"/>
              </a:rPr>
              <a:t>informasjon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! </a:t>
            </a:r>
            <a:r>
              <a:rPr lang="en-US" b="0" i="0" dirty="0">
                <a:solidFill>
                  <a:srgbClr val="819AAE"/>
                </a:solidFill>
                <a:effectLst/>
                <a:latin typeface="Arial"/>
              </a:rPr>
              <a:t>​</a:t>
            </a:r>
          </a:p>
          <a:p>
            <a:pPr algn="l" rtl="0" fontAlgn="base"/>
            <a:r>
              <a:rPr lang="en-US" b="0" i="0" dirty="0">
                <a:solidFill>
                  <a:srgbClr val="819AAE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819AAE"/>
              </a:solidFill>
              <a:effectLst/>
              <a:latin typeface="Segoe UI" panose="020B050204020402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Fokus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på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Arial"/>
              </a:rPr>
              <a:t>viktige</a:t>
            </a:r>
            <a:r>
              <a:rPr lang="en-US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/>
              </a:rPr>
              <a:t>hovuområder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/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tema</a:t>
            </a:r>
            <a:r>
              <a:rPr lang="en-US" b="0" i="0" dirty="0">
                <a:solidFill>
                  <a:srgbClr val="819AAE"/>
                </a:solidFill>
                <a:effectLst/>
                <a:latin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33"/>
                </a:solidFill>
                <a:latin typeface="Arial"/>
              </a:rPr>
              <a:t>Førebygge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risikoar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og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forbetre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realiseringa</a:t>
            </a:r>
            <a:r>
              <a:rPr lang="en-US" b="0" i="0" dirty="0">
                <a:solidFill>
                  <a:srgbClr val="819AAE"/>
                </a:solidFill>
                <a:effectLst/>
                <a:latin typeface="Arial"/>
              </a:rPr>
              <a:t>​</a:t>
            </a:r>
          </a:p>
          <a:p>
            <a:pPr algn="l" rtl="0" fontAlgn="base"/>
            <a:r>
              <a:rPr lang="en-US" b="0" i="0" dirty="0">
                <a:solidFill>
                  <a:srgbClr val="819AAE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819AAE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3 </a:t>
            </a:r>
            <a:r>
              <a:rPr lang="en-US" dirty="0" err="1">
                <a:solidFill>
                  <a:srgbClr val="333333"/>
                </a:solidFill>
                <a:latin typeface="Arial"/>
              </a:rPr>
              <a:t>hovudverkemiddel</a:t>
            </a:r>
            <a:r>
              <a:rPr lang="en-US" b="0" i="0" dirty="0">
                <a:solidFill>
                  <a:srgbClr val="819AAE"/>
                </a:solidFill>
                <a:effectLst/>
                <a:latin typeface="Arial"/>
              </a:rPr>
              <a:t>​</a:t>
            </a:r>
            <a:r>
              <a:rPr lang="en-US" dirty="0">
                <a:solidFill>
                  <a:srgbClr val="819AAE"/>
                </a:solidFill>
                <a:latin typeface="Arial"/>
              </a:rPr>
              <a:t>:</a:t>
            </a:r>
            <a:endParaRPr lang="en-US" b="0" i="0" dirty="0">
              <a:solidFill>
                <a:srgbClr val="819AAE"/>
              </a:solidFill>
              <a:effectLst/>
              <a:latin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Informasjon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kunnskapsdeling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819AAE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Tilsyn m/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fleire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- dialog med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styra</a:t>
            </a:r>
            <a:r>
              <a:rPr lang="en-US" b="0" i="0" dirty="0">
                <a:solidFill>
                  <a:srgbClr val="819AAE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Samanstille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utvikle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ny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kunnskap</a:t>
            </a:r>
            <a:r>
              <a:rPr lang="en-US" b="0" i="0" dirty="0">
                <a:solidFill>
                  <a:srgbClr val="819AAE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en-US" dirty="0">
              <a:solidFill>
                <a:srgbClr val="819AAE"/>
              </a:solidFill>
              <a:latin typeface="Arial"/>
            </a:endParaRPr>
          </a:p>
          <a:p>
            <a:pPr fontAlgn="base"/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Samlerapport</a:t>
            </a:r>
            <a:r>
              <a:rPr lang="en-US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–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publisert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på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slutten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/>
              </a:rPr>
              <a:t> av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/>
              </a:rPr>
              <a:t>året</a:t>
            </a:r>
            <a:endParaRPr lang="en-US" b="0" i="0" dirty="0" err="1">
              <a:solidFill>
                <a:srgbClr val="819AAE"/>
              </a:solidFill>
              <a:effectLst/>
              <a:latin typeface="Arial"/>
            </a:endParaRP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73D34F9-8AB3-4434-A117-1A4AD9F0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787" y="2017039"/>
            <a:ext cx="4639838" cy="2823920"/>
          </a:xfrm>
          <a:prstGeom prst="rect">
            <a:avLst/>
          </a:prstGeom>
        </p:spPr>
      </p:pic>
      <p:sp>
        <p:nvSpPr>
          <p:cNvPr id="8" name="Plassholder for tekst 1">
            <a:extLst>
              <a:ext uri="{FF2B5EF4-FFF2-40B4-BE49-F238E27FC236}">
                <a16:creationId xmlns:a16="http://schemas.microsoft.com/office/drawing/2014/main" id="{5F793F84-8E6B-4CDA-B37C-836887100021}"/>
              </a:ext>
            </a:extLst>
          </p:cNvPr>
          <p:cNvSpPr txBox="1">
            <a:spLocks/>
          </p:cNvSpPr>
          <p:nvPr/>
        </p:nvSpPr>
        <p:spPr>
          <a:xfrm>
            <a:off x="7688384" y="566056"/>
            <a:ext cx="4686300" cy="87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1pPr>
            <a:lvl2pPr marL="8001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2pPr>
            <a:lvl3pPr marL="12573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3pPr>
            <a:lvl4pPr marL="1752600" marR="0" indent="-381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4pPr>
            <a:lvl5pPr marL="2209800" marR="0" indent="-381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5pPr>
            <a:lvl6pPr marL="25400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6pPr>
            <a:lvl7pPr marL="29972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7pPr>
            <a:lvl8pPr marL="34544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8pPr>
            <a:lvl9pPr marL="39116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9pPr>
          </a:lstStyle>
          <a:p>
            <a:r>
              <a:rPr lang="nb-NO" dirty="0">
                <a:solidFill>
                  <a:srgbClr val="FFFFFF"/>
                </a:solidFill>
              </a:rPr>
              <a:t>Formålsrealisering</a:t>
            </a:r>
          </a:p>
        </p:txBody>
      </p:sp>
    </p:spTree>
    <p:extLst>
      <p:ext uri="{BB962C8B-B14F-4D97-AF65-F5344CB8AC3E}">
        <p14:creationId xmlns:p14="http://schemas.microsoft.com/office/powerpoint/2010/main" val="33578232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55CA159-BACB-4E9F-BB59-A32749D08A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3797" dirty="0">
                <a:latin typeface="+mn-lt"/>
              </a:rPr>
              <a:t>Plan for realisering av formålet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4FAF2B-103E-4E17-B1D0-6173B73E91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b-NO" sz="3797" b="1">
                <a:latin typeface="Arial" panose="020B0604020202020204" pitchFamily="34" charset="0"/>
                <a:cs typeface="Arial" panose="020B0604020202020204" pitchFamily="34" charset="0"/>
              </a:rPr>
              <a:t>Rammeverk for styring</a:t>
            </a:r>
            <a:r>
              <a:rPr lang="nb-NO" sz="379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3860D1A-4306-43E6-AB5C-E348C5BF0F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63" y="1440382"/>
            <a:ext cx="5437006" cy="4370483"/>
          </a:xfrm>
        </p:spPr>
        <p:txBody>
          <a:bodyPr lIns="45719" tIns="45720" rIns="45719" bIns="45720" anchor="t">
            <a:normAutofit fontScale="70000" lnSpcReduction="20000"/>
          </a:bodyPr>
          <a:lstStyle/>
          <a:p>
            <a:pPr marL="401320" indent="-40132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+mn-lt"/>
              </a:rPr>
              <a:t>Rammer for stiftelsen (oppretters vilje, lov/vedtekter) </a:t>
            </a:r>
            <a:r>
              <a:rPr lang="nb-NO" sz="2400" dirty="0" err="1">
                <a:latin typeface="+mn-lt"/>
              </a:rPr>
              <a:t>varigheitsperspektivet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vs</a:t>
            </a:r>
            <a:r>
              <a:rPr lang="nb-NO" sz="2400" dirty="0">
                <a:latin typeface="+mn-lt"/>
              </a:rPr>
              <a:t> Samfunnsutvikling? </a:t>
            </a:r>
            <a:r>
              <a:rPr lang="en-US" sz="2400" dirty="0">
                <a:latin typeface="+mn-lt"/>
              </a:rPr>
              <a:t>​R</a:t>
            </a:r>
            <a:r>
              <a:rPr lang="nb-NO" sz="2400" dirty="0" err="1">
                <a:latin typeface="+mn-lt"/>
              </a:rPr>
              <a:t>egelverk</a:t>
            </a:r>
            <a:r>
              <a:rPr lang="nb-NO" sz="2400" dirty="0">
                <a:latin typeface="+mn-lt"/>
              </a:rPr>
              <a:t> som regulerer aktuelle </a:t>
            </a:r>
            <a:r>
              <a:rPr lang="nb-NO" sz="2400" dirty="0" err="1">
                <a:latin typeface="+mn-lt"/>
              </a:rPr>
              <a:t>tenester</a:t>
            </a:r>
            <a:r>
              <a:rPr lang="nb-NO" sz="2400" dirty="0">
                <a:latin typeface="+mn-lt"/>
              </a:rPr>
              <a:t>/område? </a:t>
            </a:r>
            <a:endParaRPr lang="nb-NO" dirty="0"/>
          </a:p>
          <a:p>
            <a:pPr marL="401320" indent="-40132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Prioriteringar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innanfor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formålet</a:t>
            </a:r>
            <a:r>
              <a:rPr lang="en-US" sz="2400" dirty="0">
                <a:latin typeface="+mn-lt"/>
              </a:rPr>
              <a:t>?</a:t>
            </a:r>
          </a:p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+mn-lt"/>
              </a:rPr>
              <a:t>Direkte/indirekte formålsrealisering?</a:t>
            </a:r>
          </a:p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+mn-lt"/>
              </a:rPr>
              <a:t>Korleis </a:t>
            </a:r>
            <a:r>
              <a:rPr lang="nb-NO" sz="2400" dirty="0" err="1">
                <a:latin typeface="+mn-lt"/>
              </a:rPr>
              <a:t>velje</a:t>
            </a:r>
            <a:r>
              <a:rPr lang="nb-NO" sz="2400" dirty="0">
                <a:latin typeface="+mn-lt"/>
              </a:rPr>
              <a:t> prosjekt?</a:t>
            </a:r>
          </a:p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+mn-lt"/>
              </a:rPr>
              <a:t>Behov for kompetanse?</a:t>
            </a:r>
          </a:p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+mn-lt"/>
              </a:rPr>
              <a:t>Korleis følge opp/kontrollere prosjekt?</a:t>
            </a:r>
          </a:p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err="1">
                <a:latin typeface="+mn-lt"/>
              </a:rPr>
              <a:t>Sikrar</a:t>
            </a:r>
            <a:r>
              <a:rPr lang="nb-NO" sz="2400" dirty="0">
                <a:latin typeface="+mn-lt"/>
              </a:rPr>
              <a:t> at styret vedtar utdelinger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1E3D4E2-F17C-4AC1-AB3C-08CE2E969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44" y="2072264"/>
            <a:ext cx="5831464" cy="2713472"/>
          </a:xfrm>
          <a:prstGeom prst="rect">
            <a:avLst/>
          </a:prstGeom>
        </p:spPr>
      </p:pic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CD8D7F8C-747E-42C8-B784-D033B84A56C5}"/>
              </a:ext>
            </a:extLst>
          </p:cNvPr>
          <p:cNvSpPr txBox="1">
            <a:spLocks/>
          </p:cNvSpPr>
          <p:nvPr/>
        </p:nvSpPr>
        <p:spPr>
          <a:xfrm>
            <a:off x="6972302" y="456640"/>
            <a:ext cx="5140506" cy="1286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normAutofit fontScale="92500" lnSpcReduction="20000"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1pPr>
            <a:lvl2pPr marL="8001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2pPr>
            <a:lvl3pPr marL="12573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3pPr>
            <a:lvl4pPr marL="1752600" marR="0" indent="-381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4pPr>
            <a:lvl5pPr marL="2209800" marR="0" indent="-381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0" i="0" u="none" strike="noStrike" cap="none" spc="0" baseline="0">
                <a:solidFill>
                  <a:srgbClr val="321942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5pPr>
            <a:lvl6pPr marL="25400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6pPr>
            <a:lvl7pPr marL="29972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7pPr>
            <a:lvl8pPr marL="34544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8pPr>
            <a:lvl9pPr marL="3911600" marR="0" indent="-25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Söhne Leicht"/>
                <a:ea typeface="Söhne Leicht"/>
                <a:cs typeface="Söhne Leicht"/>
                <a:sym typeface="Söhne Leicht"/>
              </a:defRPr>
            </a:lvl9pPr>
          </a:lstStyle>
          <a:p>
            <a:r>
              <a:rPr lang="nb-NO" sz="3750" dirty="0">
                <a:solidFill>
                  <a:srgbClr val="FFFFFF"/>
                </a:solidFill>
                <a:latin typeface="+mn-lt"/>
              </a:rPr>
              <a:t>Vi </a:t>
            </a:r>
            <a:r>
              <a:rPr lang="nb-NO" sz="3750" dirty="0" err="1">
                <a:solidFill>
                  <a:srgbClr val="FFFFFF"/>
                </a:solidFill>
                <a:latin typeface="+mn-lt"/>
              </a:rPr>
              <a:t>forventar</a:t>
            </a:r>
            <a:r>
              <a:rPr lang="nb-NO" sz="3750" dirty="0">
                <a:solidFill>
                  <a:srgbClr val="FFFFFF"/>
                </a:solidFill>
                <a:latin typeface="+mn-lt"/>
              </a:rPr>
              <a:t> at styret har rutiner for korleis stiftelsen skal gjennomføre formålet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45467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E9DF86F-82D8-42DC-A5B6-5B81CD89EB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Gjennomføring og oppfølging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DDD0662-1618-40F8-B8B6-2A2DC9DF30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CC9BB2F4-A026-45E2-9FA6-713E1658829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41762" y="1056168"/>
            <a:ext cx="11345437" cy="4444980"/>
          </a:xfrm>
        </p:spPr>
        <p:txBody>
          <a:bodyPr lIns="45719" tIns="45720" rIns="45719" bIns="45720" anchor="t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nb-NO" sz="9600" b="1" dirty="0" err="1"/>
              <a:t>Sikrar</a:t>
            </a:r>
            <a:r>
              <a:rPr lang="nb-NO" sz="9600" b="1" dirty="0"/>
              <a:t> styret ei faktisk realisering av formålet?</a:t>
            </a:r>
          </a:p>
          <a:p>
            <a:r>
              <a:rPr lang="nb-NO" sz="9600" b="1" dirty="0"/>
              <a:t>Har styret god nok eigenoppfølging i stiftelsen på dette?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9600" dirty="0"/>
              <a:t>Aktive nok?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9600" dirty="0"/>
              <a:t>Vurderer aktuelle </a:t>
            </a:r>
            <a:r>
              <a:rPr lang="nb-NO" sz="9600" dirty="0" err="1"/>
              <a:t>løysingar</a:t>
            </a:r>
            <a:r>
              <a:rPr lang="nb-NO" sz="9600" dirty="0"/>
              <a:t> for å klare å gjennomføre formålet?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9600" dirty="0"/>
              <a:t>«Fot i bakken», oversikter, </a:t>
            </a:r>
            <a:r>
              <a:rPr lang="nb-NO" sz="9600" dirty="0" err="1"/>
              <a:t>rapportar</a:t>
            </a:r>
            <a:r>
              <a:rPr lang="nb-NO" sz="9600" dirty="0"/>
              <a:t>, </a:t>
            </a:r>
            <a:r>
              <a:rPr lang="nb-NO" sz="9600" dirty="0" err="1"/>
              <a:t>evalueringar</a:t>
            </a:r>
            <a:r>
              <a:rPr lang="nb-NO" sz="9600" dirty="0"/>
              <a:t>, utøving i høve plan? </a:t>
            </a:r>
          </a:p>
          <a:p>
            <a:endParaRPr lang="nb-NO" sz="7400" dirty="0"/>
          </a:p>
          <a:p>
            <a:r>
              <a:rPr lang="nb-NO" sz="9600" b="1" dirty="0"/>
              <a:t>Har styret god nok oppfølging av og med andre?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9600" dirty="0"/>
              <a:t>Dialog om og oppfølging av utdelinga og formålsrealiseringa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9600" dirty="0" err="1"/>
              <a:t>Strukturar</a:t>
            </a:r>
            <a:r>
              <a:rPr lang="nb-NO" sz="9600" dirty="0"/>
              <a:t> for rapportering </a:t>
            </a:r>
            <a:r>
              <a:rPr lang="nb-NO" sz="9600" dirty="0" err="1"/>
              <a:t>frå</a:t>
            </a:r>
            <a:r>
              <a:rPr lang="nb-NO" sz="9600" dirty="0"/>
              <a:t> </a:t>
            </a:r>
            <a:r>
              <a:rPr lang="nb-NO" sz="9600" dirty="0" err="1"/>
              <a:t>mottakarar</a:t>
            </a:r>
            <a:r>
              <a:rPr lang="nb-NO" sz="9600" dirty="0"/>
              <a:t>/</a:t>
            </a:r>
            <a:r>
              <a:rPr lang="nb-NO" sz="9600" dirty="0" err="1"/>
              <a:t>samarbeidsaktørar</a:t>
            </a:r>
            <a:r>
              <a:rPr lang="nb-NO" sz="9600" dirty="0"/>
              <a:t> på utdelte </a:t>
            </a:r>
            <a:r>
              <a:rPr lang="nb-NO" sz="9600" dirty="0" err="1"/>
              <a:t>midlar</a:t>
            </a:r>
            <a:endParaRPr lang="nb-NO" sz="9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9600" dirty="0"/>
              <a:t>Både ved direkte og indirekte utdeling, overlandegrenser – regulere samarbeid i </a:t>
            </a:r>
            <a:r>
              <a:rPr lang="nb-NO" sz="9600" dirty="0" err="1"/>
              <a:t>avtalar</a:t>
            </a:r>
            <a:endParaRPr lang="nb-NO" sz="9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Aktive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02E7D96-3B27-4885-9094-412CFA0B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461" y="200872"/>
            <a:ext cx="3067115" cy="19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90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56FE89E-90EF-4286-BABF-A8F92ABB14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63677" y="285636"/>
            <a:ext cx="10423423" cy="703227"/>
          </a:xfrm>
        </p:spPr>
        <p:txBody>
          <a:bodyPr lIns="45719" tIns="45720" rIns="45719" bIns="45720" anchor="t">
            <a:noAutofit/>
          </a:bodyPr>
          <a:lstStyle/>
          <a:p>
            <a:r>
              <a:rPr lang="nb-NO" sz="3600" dirty="0"/>
              <a:t>Kva finn vi så langt?            </a:t>
            </a:r>
            <a:r>
              <a:rPr lang="nb-NO" sz="3600" dirty="0">
                <a:solidFill>
                  <a:srgbClr val="FFFFFF"/>
                </a:solidFill>
              </a:rPr>
              <a:t>Stiftelsane jobbar  godt </a:t>
            </a:r>
            <a:r>
              <a:rPr lang="nb-NO" sz="3600" dirty="0" err="1">
                <a:solidFill>
                  <a:srgbClr val="FFFFFF"/>
                </a:solidFill>
              </a:rPr>
              <a:t>me</a:t>
            </a:r>
            <a:endParaRPr lang="nb-NO" sz="3600" dirty="0">
              <a:solidFill>
                <a:srgbClr val="FFFFFF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541ECA5-DEB0-4372-9CEE-B272F9B3F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60287" y="6224184"/>
            <a:ext cx="2221313" cy="1776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D20159F-524F-4FB0-A705-982DD3011BB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47484" y="1041991"/>
            <a:ext cx="5948516" cy="4791740"/>
          </a:xfrm>
        </p:spPr>
        <p:txBody>
          <a:bodyPr lIns="45719" tIns="45720" rIns="45719" bIns="45720" anchor="t"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nb-NO" sz="3400" dirty="0"/>
              <a:t>13 av 15 </a:t>
            </a:r>
            <a:r>
              <a:rPr lang="nb-NO" sz="3400" dirty="0" err="1"/>
              <a:t>fekk</a:t>
            </a:r>
            <a:r>
              <a:rPr lang="nb-NO" sz="3400" dirty="0"/>
              <a:t> «godkjent». God kontroll på formålsrealiseringa, men med formelle </a:t>
            </a:r>
            <a:r>
              <a:rPr lang="nb-NO" sz="3400" dirty="0" err="1"/>
              <a:t>svakheiter</a:t>
            </a:r>
            <a:r>
              <a:rPr lang="nb-NO" sz="3400" dirty="0"/>
              <a:t>.</a:t>
            </a:r>
            <a:endParaRPr lang="nb-NO" sz="3400" b="0" i="0" dirty="0">
              <a:effectLst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b-NO" sz="3400" dirty="0"/>
              <a:t>13 av 15 hadde </a:t>
            </a:r>
            <a:r>
              <a:rPr lang="nb-NO" sz="3400" dirty="0" err="1"/>
              <a:t>ikkje</a:t>
            </a:r>
            <a:r>
              <a:rPr lang="nb-NO" sz="3400" dirty="0"/>
              <a:t> formalisert sin plan/strategi for formålsrealisering 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b-NO" sz="3400" dirty="0"/>
              <a:t>10 av 15 hadde </a:t>
            </a:r>
            <a:r>
              <a:rPr lang="nb-NO" sz="3400" dirty="0" err="1"/>
              <a:t>ikkje</a:t>
            </a:r>
            <a:r>
              <a:rPr lang="nb-NO" sz="3400" dirty="0"/>
              <a:t> formalisert sine </a:t>
            </a:r>
            <a:r>
              <a:rPr lang="nb-NO" sz="3400" dirty="0" err="1"/>
              <a:t>utdelingar</a:t>
            </a:r>
            <a:r>
              <a:rPr lang="nb-NO" sz="3400" dirty="0"/>
              <a:t> i avtaledokument med </a:t>
            </a:r>
            <a:r>
              <a:rPr lang="nb-NO" sz="3400" dirty="0" err="1"/>
              <a:t>mottakarane</a:t>
            </a:r>
            <a:endParaRPr lang="nb-NO" sz="34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b-NO" sz="3400" dirty="0"/>
              <a:t>7 av 15 hadde </a:t>
            </a:r>
            <a:r>
              <a:rPr lang="nb-NO" sz="3400" dirty="0" err="1"/>
              <a:t>ikkje</a:t>
            </a:r>
            <a:r>
              <a:rPr lang="nb-NO" sz="3400" dirty="0"/>
              <a:t> vurdert om det var hensiktsmessig å nytte regnskapsstandard for ideelle </a:t>
            </a:r>
            <a:r>
              <a:rPr lang="nb-NO" sz="3400" dirty="0" err="1"/>
              <a:t>organisasjonar</a:t>
            </a:r>
            <a:r>
              <a:rPr lang="nb-NO" sz="3400" dirty="0"/>
              <a:t>.</a:t>
            </a:r>
          </a:p>
          <a:p>
            <a:endParaRPr lang="nb-NO" sz="1700" dirty="0"/>
          </a:p>
        </p:txBody>
      </p:sp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C98FB4D9-4FCD-4A2D-8100-9B165D1FC48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13710" r="19789"/>
          <a:stretch/>
        </p:blipFill>
        <p:spPr>
          <a:xfrm>
            <a:off x="6748130" y="1041991"/>
            <a:ext cx="4791740" cy="4791740"/>
          </a:xfrm>
          <a:noFill/>
        </p:spPr>
      </p:pic>
    </p:spTree>
    <p:extLst>
      <p:ext uri="{BB962C8B-B14F-4D97-AF65-F5344CB8AC3E}">
        <p14:creationId xmlns:p14="http://schemas.microsoft.com/office/powerpoint/2010/main" val="7530368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5190B0D-4A6C-4A3B-8F70-AAE0A750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836" y="4351621"/>
            <a:ext cx="4362125" cy="2506379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A29C60-3AB5-4976-B396-33B56B2838E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3400" y="566056"/>
            <a:ext cx="4686300" cy="348344"/>
          </a:xfrm>
        </p:spPr>
        <p:txBody>
          <a:bodyPr lIns="45719" tIns="45720" rIns="45719" bIns="45720" anchor="t">
            <a:noAutofit/>
          </a:bodyPr>
          <a:lstStyle/>
          <a:p>
            <a:r>
              <a:rPr lang="nb-NO" sz="4400" dirty="0"/>
              <a:t>Våre råd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83A8F9B-2CAE-4837-BB0B-3E440258CA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60287" y="6224184"/>
            <a:ext cx="2221313" cy="1776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4EED9AE-A771-499A-90B7-DBE9E85DF1F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34293" y="1219200"/>
            <a:ext cx="10960309" cy="4267200"/>
          </a:xfrm>
        </p:spPr>
        <p:txBody>
          <a:bodyPr lIns="45719" tIns="45720" rIns="45719" bIns="45720" anchor="t">
            <a:normAutofit lnSpcReduction="10000"/>
          </a:bodyPr>
          <a:lstStyle/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Planlegging: Formaliser plan eller strategi for </a:t>
            </a:r>
            <a:r>
              <a:rPr lang="nb-NO" sz="2800" dirty="0" err="1"/>
              <a:t>utdelingar</a:t>
            </a:r>
            <a:r>
              <a:rPr lang="nb-NO" sz="2800" dirty="0"/>
              <a:t> og/eller anna formålsrealisering</a:t>
            </a:r>
            <a:endParaRPr lang="nb-NO" dirty="0"/>
          </a:p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Oppfølging: Formaliser </a:t>
            </a:r>
            <a:r>
              <a:rPr lang="nb-NO" sz="2800" dirty="0" err="1"/>
              <a:t>utdelingar</a:t>
            </a:r>
            <a:r>
              <a:rPr lang="nb-NO" sz="2800" dirty="0"/>
              <a:t> og eventuelle vilkår i avtaledokument med </a:t>
            </a:r>
            <a:r>
              <a:rPr lang="nb-NO" sz="2800" dirty="0" err="1"/>
              <a:t>mottakar</a:t>
            </a:r>
            <a:r>
              <a:rPr lang="nb-NO" sz="2800" dirty="0"/>
              <a:t>.</a:t>
            </a:r>
          </a:p>
          <a:p>
            <a:pPr marL="401320" indent="-4013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 err="1"/>
              <a:t>Synleggjering</a:t>
            </a:r>
            <a:r>
              <a:rPr lang="nb-NO" sz="2800" dirty="0"/>
              <a:t>: Vurder å bruke aktivitetsregnskap/regnskapsstandarden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      </a:t>
            </a:r>
            <a:r>
              <a:rPr lang="nb-NO" dirty="0"/>
              <a:t> </a:t>
            </a:r>
            <a:r>
              <a:rPr lang="nb-NO" dirty="0">
                <a:hlinkClick r:id="rId3"/>
              </a:rPr>
              <a:t>«God regnskapsskikk for ideelle organisasjoner»</a:t>
            </a:r>
            <a:r>
              <a:rPr lang="nb-NO" dirty="0"/>
              <a:t>.</a:t>
            </a:r>
          </a:p>
          <a:p>
            <a:pPr>
              <a:lnSpc>
                <a:spcPct val="15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73836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1E5E713-C3D0-4880-8F02-4F18AD87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11" y="4153546"/>
            <a:ext cx="4892090" cy="2668901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A29C60-3AB5-4976-B396-33B56B2838E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3400" y="566056"/>
            <a:ext cx="4686300" cy="348344"/>
          </a:xfrm>
        </p:spPr>
        <p:txBody>
          <a:bodyPr>
            <a:noAutofit/>
          </a:bodyPr>
          <a:lstStyle/>
          <a:p>
            <a:r>
              <a:rPr lang="nb-NO" sz="4400"/>
              <a:t>Våre råd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83A8F9B-2CAE-4837-BB0B-3E440258CA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60287" y="6224184"/>
            <a:ext cx="2221313" cy="1776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4EED9AE-A771-499A-90B7-DBE9E85DF1F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41763" y="1219199"/>
            <a:ext cx="11438427" cy="4680155"/>
          </a:xfrm>
        </p:spPr>
        <p:txBody>
          <a:bodyPr lIns="45719" tIns="45720" rIns="45719" bIns="4572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nb-NO" sz="2400" dirty="0">
                <a:solidFill>
                  <a:schemeClr val="accent1"/>
                </a:solidFill>
              </a:rPr>
              <a:t>S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trategi eller plan for formålsrealisering må </a:t>
            </a:r>
            <a:r>
              <a:rPr lang="nb-NO" sz="2400" b="0" i="0" dirty="0" err="1">
                <a:solidFill>
                  <a:schemeClr val="accent1"/>
                </a:solidFill>
                <a:effectLst/>
              </a:rPr>
              <a:t>tilpassast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den </a:t>
            </a:r>
            <a:r>
              <a:rPr lang="nb-NO" sz="2400" b="0" i="0" dirty="0" err="1">
                <a:solidFill>
                  <a:schemeClr val="accent1"/>
                </a:solidFill>
                <a:effectLst/>
              </a:rPr>
              <a:t>einskilde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stiftelse med </a:t>
            </a:r>
            <a:r>
              <a:rPr lang="nb-NO" sz="2400" b="0" i="0" dirty="0" err="1">
                <a:solidFill>
                  <a:schemeClr val="accent1"/>
                </a:solidFill>
                <a:effectLst/>
              </a:rPr>
              <a:t>dei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mest sentrale </a:t>
            </a:r>
            <a:r>
              <a:rPr lang="nb-NO" sz="2400" dirty="0" err="1">
                <a:solidFill>
                  <a:schemeClr val="accent1"/>
                </a:solidFill>
              </a:rPr>
              <a:t>delane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ved formålsrealiseringa</a:t>
            </a:r>
          </a:p>
          <a:p>
            <a:pPr algn="l"/>
            <a:endParaRPr lang="nb-NO" sz="2400" b="0" i="0" dirty="0">
              <a:solidFill>
                <a:schemeClr val="accent1"/>
              </a:solidFill>
              <a:effectLst/>
            </a:endParaRPr>
          </a:p>
          <a:p>
            <a:pPr algn="l"/>
            <a:r>
              <a:rPr lang="nb-NO" sz="2400" dirty="0">
                <a:solidFill>
                  <a:schemeClr val="accent1"/>
                </a:solidFill>
              </a:rPr>
              <a:t>Det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nb-NO" sz="2400" dirty="0">
                <a:solidFill>
                  <a:schemeClr val="accent1"/>
                </a:solidFill>
              </a:rPr>
              <a:t>betyr:</a:t>
            </a:r>
            <a:endParaRPr lang="nb-NO" sz="2400" b="0" i="0" dirty="0">
              <a:solidFill>
                <a:schemeClr val="accent1"/>
              </a:solidFill>
              <a:effectLst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1"/>
                </a:solidFill>
              </a:rPr>
              <a:t>b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udsjett, økonomisk ramme og </a:t>
            </a:r>
            <a:r>
              <a:rPr lang="nb-NO" sz="2400" b="0" i="0" dirty="0" err="1">
                <a:solidFill>
                  <a:schemeClr val="accent1"/>
                </a:solidFill>
                <a:effectLst/>
              </a:rPr>
              <a:t>prioriteringar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nb-NO" sz="2400" b="0" i="0" dirty="0" err="1">
                <a:solidFill>
                  <a:schemeClr val="accent1"/>
                </a:solidFill>
                <a:effectLst/>
              </a:rPr>
              <a:t>innan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formålet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1"/>
                </a:solidFill>
              </a:rPr>
              <a:t>omtale 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av korleis søknad/prosjekt vert valt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1"/>
                </a:solidFill>
              </a:rPr>
              <a:t>o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mtale av kontroll med utdelinger, gjennom avtale</a:t>
            </a:r>
            <a:r>
              <a:rPr lang="nb-NO" sz="2400" dirty="0">
                <a:solidFill>
                  <a:schemeClr val="accent1"/>
                </a:solidFill>
              </a:rPr>
              <a:t>                                                          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eller </a:t>
            </a:r>
            <a:r>
              <a:rPr lang="nb-NO" sz="2400" dirty="0" err="1">
                <a:solidFill>
                  <a:schemeClr val="accent1"/>
                </a:solidFill>
              </a:rPr>
              <a:t>annan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oppfølgning eller rapportering.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accent1"/>
                </a:solidFill>
                <a:effectLst/>
              </a:rPr>
              <a:t>det skal </a:t>
            </a:r>
            <a:r>
              <a:rPr lang="nb-NO" sz="2400" b="0" i="0" dirty="0" err="1">
                <a:solidFill>
                  <a:schemeClr val="accent1"/>
                </a:solidFill>
                <a:effectLst/>
              </a:rPr>
              <a:t>kome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nb-NO" sz="2400" dirty="0" err="1">
                <a:solidFill>
                  <a:schemeClr val="accent1"/>
                </a:solidFill>
              </a:rPr>
              <a:t>tydeleg</a:t>
            </a:r>
            <a:r>
              <a:rPr lang="nb-NO" sz="2400" dirty="0">
                <a:solidFill>
                  <a:schemeClr val="accent1"/>
                </a:solidFill>
              </a:rPr>
              <a:t> fram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at det er styret som</a:t>
            </a:r>
            <a:r>
              <a:rPr lang="nb-NO" sz="2400" dirty="0">
                <a:solidFill>
                  <a:schemeClr val="accent1"/>
                </a:solidFill>
              </a:rPr>
              <a:t>                                                               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nb-NO" sz="2400" dirty="0" err="1">
                <a:solidFill>
                  <a:schemeClr val="accent1"/>
                </a:solidFill>
              </a:rPr>
              <a:t>øvste</a:t>
            </a:r>
            <a:r>
              <a:rPr lang="nb-NO" sz="2400" dirty="0">
                <a:solidFill>
                  <a:schemeClr val="accent1"/>
                </a:solidFill>
              </a:rPr>
              <a:t> </a:t>
            </a:r>
            <a:r>
              <a:rPr lang="nb-NO" sz="2400" b="0" i="0" dirty="0">
                <a:solidFill>
                  <a:schemeClr val="accent1"/>
                </a:solidFill>
                <a:effectLst/>
              </a:rPr>
              <a:t>organ som vedtar </a:t>
            </a:r>
            <a:r>
              <a:rPr lang="nb-NO" sz="2400" b="0" i="0" dirty="0" err="1">
                <a:solidFill>
                  <a:schemeClr val="accent1"/>
                </a:solidFill>
                <a:effectLst/>
              </a:rPr>
              <a:t>utdelingar</a:t>
            </a:r>
            <a:endParaRPr lang="nb-NO" sz="2400" b="0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924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92CBFDF-7607-48AC-8DF0-17BAB1AA34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94381" y="301410"/>
            <a:ext cx="8758672" cy="3483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2800" b="1"/>
              <a:t>Kva forventar vi av styret i vurdering av </a:t>
            </a:r>
            <a:r>
              <a:rPr lang="nb-NO" sz="2800" b="1">
                <a:solidFill>
                  <a:schemeClr val="accent1"/>
                </a:solidFill>
              </a:rPr>
              <a:t>habilitet?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C19943-AC22-4846-9ECE-A9F5BA2F71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nb-NO"/>
              <a:t>Kva forventar vi av styret i vurdering av habilitet?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AD5BFF-954D-4449-9F3B-AEF9AB09505D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33400" y="1325404"/>
            <a:ext cx="5496208" cy="4498666"/>
          </a:xfrm>
        </p:spPr>
        <p:txBody>
          <a:bodyPr lIns="45719" tIns="45720" rIns="45719" bIns="4572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b-NO" sz="2200" b="1" dirty="0"/>
              <a:t>Ta stilling til  praktisering av </a:t>
            </a:r>
            <a:r>
              <a:rPr lang="nb-NO" sz="2200" b="1" dirty="0" err="1"/>
              <a:t>habilitetsreglane</a:t>
            </a:r>
            <a:r>
              <a:rPr lang="nb-NO" sz="2200" b="1" dirty="0"/>
              <a:t> på generelt nivå og i den </a:t>
            </a:r>
            <a:r>
              <a:rPr lang="nb-NO" sz="2200" b="1" dirty="0" err="1"/>
              <a:t>einskilde</a:t>
            </a:r>
            <a:r>
              <a:rPr lang="nb-NO" sz="2200" b="1" dirty="0"/>
              <a:t> saka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Sjekkliste </a:t>
            </a:r>
            <a:r>
              <a:rPr lang="nb-NO" sz="2000" b="1" dirty="0"/>
              <a:t>Generelt: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Få oversikt over </a:t>
            </a:r>
            <a:r>
              <a:rPr lang="nb-NO" sz="2000" dirty="0" err="1"/>
              <a:t>styremedlemmane</a:t>
            </a:r>
            <a:r>
              <a:rPr lang="nb-NO" sz="2000" dirty="0"/>
              <a:t> sine roller ved årsplanlegging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Utarbeide rutine med omtale av framgangsmåte ved </a:t>
            </a:r>
            <a:r>
              <a:rPr lang="nb-NO" sz="2000" dirty="0" err="1"/>
              <a:t>mogleg</a:t>
            </a:r>
            <a:r>
              <a:rPr lang="nb-NO" sz="2000" dirty="0"/>
              <a:t> habilitet</a:t>
            </a:r>
            <a:r>
              <a:rPr lang="nb-NO" dirty="0"/>
              <a:t> </a:t>
            </a:r>
            <a:endParaRPr lang="nb-NO" sz="2000" dirty="0"/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Kva </a:t>
            </a:r>
            <a:r>
              <a:rPr lang="nb-NO" sz="2000" dirty="0" err="1"/>
              <a:t>situasjonar</a:t>
            </a:r>
            <a:r>
              <a:rPr lang="nb-NO" sz="2000" dirty="0"/>
              <a:t> bør </a:t>
            </a:r>
            <a:r>
              <a:rPr lang="nb-NO" sz="2000" dirty="0" err="1"/>
              <a:t>styremedlemmane</a:t>
            </a:r>
            <a:r>
              <a:rPr lang="nb-NO" sz="2000" dirty="0"/>
              <a:t> </a:t>
            </a:r>
            <a:r>
              <a:rPr lang="nb-NO" sz="2000" dirty="0" err="1"/>
              <a:t>vere</a:t>
            </a:r>
            <a:r>
              <a:rPr lang="nb-NO" sz="2000" dirty="0"/>
              <a:t> </a:t>
            </a:r>
            <a:r>
              <a:rPr lang="nb-NO" sz="2000" dirty="0" err="1"/>
              <a:t>merksame</a:t>
            </a:r>
            <a:r>
              <a:rPr lang="nb-NO" sz="2000" dirty="0"/>
              <a:t> på?</a:t>
            </a:r>
          </a:p>
          <a:p>
            <a:endParaRPr lang="nb-NO"/>
          </a:p>
        </p:txBody>
      </p:sp>
      <p:pic>
        <p:nvPicPr>
          <p:cNvPr id="7" name="Plassholder for bilde 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49465C84-9B36-4EC0-A438-B35FEC50171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15295"/>
          <a:stretch>
            <a:fillRect/>
          </a:stretch>
        </p:blipFill>
        <p:spPr>
          <a:xfrm>
            <a:off x="6639488" y="1238631"/>
            <a:ext cx="4791740" cy="4791740"/>
          </a:xfrm>
        </p:spPr>
      </p:pic>
    </p:spTree>
    <p:extLst>
      <p:ext uri="{BB962C8B-B14F-4D97-AF65-F5344CB8AC3E}">
        <p14:creationId xmlns:p14="http://schemas.microsoft.com/office/powerpoint/2010/main" val="15644185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92CBFDF-7607-48AC-8DF0-17BAB1AA34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3400" y="566056"/>
            <a:ext cx="7596612" cy="3483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nb-NO" sz="11200" b="1"/>
              <a:t>Habilitet – transaksjonar med nærståande</a:t>
            </a:r>
            <a:endParaRPr lang="nb-NO" sz="112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250"/>
          </a:p>
          <a:p>
            <a:pPr marL="321457" indent="-32145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25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C19943-AC22-4846-9ECE-A9F5BA2F71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nb-NO"/>
              <a:t>Kva forventar vi av styret i vurdering av habilitet?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3AEA434-3C64-411E-9DED-5E52710CAD6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41762" y="1385180"/>
            <a:ext cx="5451631" cy="4839004"/>
          </a:xfrm>
        </p:spPr>
        <p:txBody>
          <a:bodyPr lIns="45719" tIns="45720" rIns="45719" bIns="4572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nb-NO" sz="2000" dirty="0"/>
              <a:t>Sjekkliste: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Er det gjort habilitetssjekk? Er </a:t>
            </a:r>
            <a:r>
              <a:rPr lang="nb-NO" sz="2000" dirty="0" err="1"/>
              <a:t>habilitetsvurderingane</a:t>
            </a:r>
            <a:r>
              <a:rPr lang="nb-NO" sz="2000" dirty="0"/>
              <a:t> dokumentert?</a:t>
            </a:r>
            <a:r>
              <a:rPr lang="nb-NO" dirty="0"/>
              <a:t> Er vurderinga gjort </a:t>
            </a:r>
            <a:r>
              <a:rPr lang="nb-NO" dirty="0" err="1"/>
              <a:t>tidleg</a:t>
            </a:r>
            <a:r>
              <a:rPr lang="nb-NO" dirty="0"/>
              <a:t> nok i saka?</a:t>
            </a:r>
            <a:endParaRPr lang="nb-NO" sz="2000" dirty="0"/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Er transaksjonen handsama i styremøte?</a:t>
            </a:r>
            <a:r>
              <a:rPr lang="nb-NO" dirty="0"/>
              <a:t> </a:t>
            </a:r>
            <a:r>
              <a:rPr lang="nb-NO" sz="2000" dirty="0"/>
              <a:t> Er styrets </a:t>
            </a:r>
            <a:r>
              <a:rPr lang="nb-NO" sz="2000" dirty="0" err="1"/>
              <a:t>vurderingar</a:t>
            </a:r>
            <a:r>
              <a:rPr lang="nb-NO" sz="2000" dirty="0"/>
              <a:t> og vedtak dokumentert i styreprotokoll?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Har styret </a:t>
            </a:r>
            <a:r>
              <a:rPr lang="nb-NO" sz="2000" dirty="0" err="1"/>
              <a:t>tilstrekkeleg</a:t>
            </a:r>
            <a:r>
              <a:rPr lang="nb-NO" sz="2000" dirty="0"/>
              <a:t> kompetanse for vurdering, avgjersle og gjennomføring av transaksjonen?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Er det innhenta ekstern takst/verdivurdering?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Rammeverk og fullmakt for avtale på plass?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Er det laga formell avtale? Er avtalen handsama av styret?</a:t>
            </a:r>
          </a:p>
          <a:p>
            <a:pPr marL="321310" indent="-321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 err="1"/>
              <a:t>Sikrar</a:t>
            </a:r>
            <a:r>
              <a:rPr lang="nb-NO" sz="2000" dirty="0"/>
              <a:t> avtalen </a:t>
            </a:r>
            <a:r>
              <a:rPr lang="nb-NO" sz="2000" dirty="0" err="1"/>
              <a:t>marknadsvilkår</a:t>
            </a:r>
            <a:r>
              <a:rPr lang="nb-NO" sz="2000" dirty="0"/>
              <a:t>?</a:t>
            </a:r>
          </a:p>
          <a:p>
            <a:endParaRPr lang="nb-NO"/>
          </a:p>
        </p:txBody>
      </p:sp>
      <p:pic>
        <p:nvPicPr>
          <p:cNvPr id="7" name="Plassholder for bilde 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B85923E-3589-4DB8-8CCD-7AE36914E51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15295"/>
          <a:stretch/>
        </p:blipFill>
        <p:spPr/>
      </p:pic>
    </p:spTree>
    <p:extLst>
      <p:ext uri="{BB962C8B-B14F-4D97-AF65-F5344CB8AC3E}">
        <p14:creationId xmlns:p14="http://schemas.microsoft.com/office/powerpoint/2010/main" val="26849594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A1A698E-794D-46EE-933A-70549B3B970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2110A396-674A-4E42-A9D7-E626497207C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2"/>
          <a:srcRect l="14925" t="15758" r="16041" b="-757"/>
          <a:stretch/>
        </p:blipFill>
        <p:spPr>
          <a:xfrm>
            <a:off x="6463145" y="307014"/>
            <a:ext cx="5143500" cy="5829301"/>
          </a:xfrm>
        </p:spPr>
      </p:pic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7ABCB8F-3BBF-454D-937A-1065129132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B8FC957-2A2C-4C6B-9CBA-52EDA806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2" y="613546"/>
            <a:ext cx="5439300" cy="50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72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DCFC58B-B308-49C5-8CCB-0C4C30250AB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7AD6BD-08FC-425C-84A3-95F8C07500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E43A08FC-A5EB-4BBA-953A-D92745073DF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15295"/>
          <a:stretch>
            <a:fillRect/>
          </a:stretch>
        </p:blipFill>
        <p:spPr>
          <a:xfrm>
            <a:off x="7064464" y="1041991"/>
            <a:ext cx="4658322" cy="4658322"/>
          </a:xfr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BA5F756-7428-431C-9FEA-7A8F5A67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6" y="513302"/>
            <a:ext cx="5838674" cy="49357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296D552-AAFD-47C8-B50F-1EC17F149F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3398" y="246210"/>
            <a:ext cx="7843686" cy="490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40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Tydeleg</a:t>
            </a:r>
            <a:r>
              <a:rPr lang="nb-NO" sz="4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og relevant samfunnsaktør</a:t>
            </a: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Lovarbeid/</a:t>
            </a:r>
            <a:r>
              <a:rPr lang="nb-NO" sz="24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høyringar</a:t>
            </a:r>
            <a:endParaRPr lang="nb-NO" sz="2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Temaundersøkingar</a:t>
            </a:r>
            <a:endParaRPr lang="nb-NO" sz="2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Debattar</a:t>
            </a:r>
            <a:endParaRPr lang="nb-NO" sz="2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Internasjonalt samarbeid</a:t>
            </a: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Fagblogg</a:t>
            </a:r>
            <a:endParaRPr lang="nb-NO" sz="2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Kronikkar</a:t>
            </a:r>
            <a:r>
              <a:rPr lang="nb-NO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Aktueltsaker</a:t>
            </a:r>
            <a:r>
              <a:rPr lang="nb-NO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– nettside</a:t>
            </a:r>
          </a:p>
          <a:p>
            <a:pPr marL="241093" indent="-24109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Bruk av sosiale media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19DCAC-0936-47ED-A783-F6BCEFE204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nb-NO"/>
              <a:t>Tydeleg og relevant samfunnsaktør</a:t>
            </a:r>
          </a:p>
        </p:txBody>
      </p:sp>
      <p:pic>
        <p:nvPicPr>
          <p:cNvPr id="7" name="Bilde 6" descr="Et bilde som inneholder tekst, person, dress, skjermbilde&#10;&#10;Automatisk generert beskrivelse">
            <a:extLst>
              <a:ext uri="{FF2B5EF4-FFF2-40B4-BE49-F238E27FC236}">
                <a16:creationId xmlns:a16="http://schemas.microsoft.com/office/drawing/2014/main" id="{2B1748E6-F88B-42CD-89CC-802C3C21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87" y="1240269"/>
            <a:ext cx="3461744" cy="51615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C81539-77F2-4CB5-8984-2454FEA1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86" y="0"/>
            <a:ext cx="3766114" cy="41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2707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9F8D883-0C63-4B4B-A87E-9FD4C37D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24" y="3185008"/>
            <a:ext cx="5872639" cy="3672888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3EEAFF-4C48-4E51-B0C0-897A941AD75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err="1"/>
              <a:t>Samfunnsoppdraget</a:t>
            </a:r>
            <a:r>
              <a:rPr lang="en-GB"/>
              <a:t> </a:t>
            </a:r>
            <a:r>
              <a:rPr lang="en-GB" err="1"/>
              <a:t>vårt</a:t>
            </a:r>
            <a:endParaRPr lang="en-GB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3C61E49-A20C-47F4-96B3-0A64A1DB0C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F0E22DF-2584-43F9-86E9-DAAED4B4D7D2}"/>
              </a:ext>
            </a:extLst>
          </p:cNvPr>
          <p:cNvSpPr txBox="1"/>
          <p:nvPr/>
        </p:nvSpPr>
        <p:spPr>
          <a:xfrm>
            <a:off x="485542" y="1439613"/>
            <a:ext cx="8761697" cy="24652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562"/>
              </a:spcAft>
            </a:pPr>
            <a:r>
              <a:rPr lang="nb-NO" sz="25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/>
                <a:ea typeface="Calibri" panose="020F0502020204030204" pitchFamily="34" charset="0"/>
                <a:cs typeface="Arial"/>
              </a:rPr>
              <a:t>"Sikre en forsvarlig forvaltning av stiftelser</a:t>
            </a:r>
          </a:p>
          <a:p>
            <a:pPr>
              <a:lnSpc>
                <a:spcPct val="107000"/>
              </a:lnSpc>
              <a:spcAft>
                <a:spcPts val="562"/>
              </a:spcAft>
            </a:pPr>
            <a:endParaRPr lang="nb-NO" sz="2531">
              <a:solidFill>
                <a:schemeClr val="accent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265" lvl="1" indent="-401320">
              <a:lnSpc>
                <a:spcPct val="107000"/>
              </a:lnSpc>
              <a:spcAft>
                <a:spcPts val="562"/>
              </a:spcAft>
              <a:buFont typeface="Arial" panose="020B0604020202020204" pitchFamily="34" charset="0"/>
              <a:buChar char="•"/>
            </a:pPr>
            <a:r>
              <a:rPr lang="nb-NO" sz="25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/>
                <a:ea typeface="Calibri" panose="020F0502020204030204" pitchFamily="34" charset="0"/>
                <a:cs typeface="Arial"/>
              </a:rPr>
              <a:t>Effektive tilsyns- og kontrolltiltak basert på risikoanalyse</a:t>
            </a:r>
          </a:p>
          <a:p>
            <a:pPr marL="723265" lvl="1" indent="-401320">
              <a:lnSpc>
                <a:spcPct val="107000"/>
              </a:lnSpc>
              <a:spcAft>
                <a:spcPts val="562"/>
              </a:spcAft>
              <a:buFont typeface="Arial" panose="020B0604020202020204" pitchFamily="34" charset="0"/>
              <a:buChar char="•"/>
            </a:pPr>
            <a:r>
              <a:rPr lang="nb-NO" sz="25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/>
                <a:ea typeface="Calibri" panose="020F0502020204030204" pitchFamily="34" charset="0"/>
                <a:cs typeface="Arial"/>
              </a:rPr>
              <a:t>Effektiv og rett saksbehandling i forvaltningssaker</a:t>
            </a:r>
          </a:p>
          <a:p>
            <a:pPr marL="723265" lvl="1" indent="-401320">
              <a:lnSpc>
                <a:spcPct val="107000"/>
              </a:lnSpc>
              <a:spcAft>
                <a:spcPts val="562"/>
              </a:spcAft>
              <a:buFont typeface="Arial" panose="020B0604020202020204" pitchFamily="34" charset="0"/>
              <a:buChar char="•"/>
            </a:pPr>
            <a:r>
              <a:rPr lang="nb-NO" sz="25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/>
                <a:ea typeface="Calibri" panose="020F0502020204030204" pitchFamily="34" charset="0"/>
                <a:cs typeface="Arial"/>
              </a:rPr>
              <a:t>Være en tydelig og relevant samfunnsaktør"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8F2B03-B85E-4859-81C9-8A6D2D3DF9C8}"/>
              </a:ext>
            </a:extLst>
          </p:cNvPr>
          <p:cNvSpPr txBox="1"/>
          <p:nvPr/>
        </p:nvSpPr>
        <p:spPr>
          <a:xfrm>
            <a:off x="533398" y="4009266"/>
            <a:ext cx="2722220" cy="55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562"/>
              </a:spcAft>
            </a:pPr>
            <a:r>
              <a:rPr lang="nb-NO" sz="2250" b="1" i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Kulturdepartementet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9C5EED6-2977-4F5B-A840-801A8AA0E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810" y="105"/>
            <a:ext cx="1801862" cy="16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70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9E4B9DF-991F-4F43-8E14-2159B47AB89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32DFE09-4C5E-4C6C-AE0D-0E449F1E4F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29EB75DA-6E53-42BF-857E-96B89C70869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EA4F790-2C45-4458-96A5-EE9FFD4F92F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3375" r="1376" b="9856"/>
          <a:stretch/>
        </p:blipFill>
        <p:spPr>
          <a:xfrm>
            <a:off x="402648" y="190433"/>
            <a:ext cx="11386704" cy="5893444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0828B68-2C5F-48E7-BD8B-C0BAE1819896}"/>
              </a:ext>
            </a:extLst>
          </p:cNvPr>
          <p:cNvSpPr txBox="1"/>
          <p:nvPr/>
        </p:nvSpPr>
        <p:spPr>
          <a:xfrm>
            <a:off x="1443391" y="1290994"/>
            <a:ext cx="155491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Styrke brukarar </a:t>
            </a:r>
            <a:endParaRPr lang="nb-NO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32194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4DC4DB3-91F2-43C8-85F9-F71512C921B5}"/>
              </a:ext>
            </a:extLst>
          </p:cNvPr>
          <p:cNvSpPr txBox="1"/>
          <p:nvPr/>
        </p:nvSpPr>
        <p:spPr>
          <a:xfrm>
            <a:off x="1496291" y="2523155"/>
            <a:ext cx="1566134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 </a:t>
            </a: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Forenkle for</a:t>
            </a:r>
            <a:r>
              <a:rPr lang="nb-NO" dirty="0">
                <a:solidFill>
                  <a:srgbClr val="FFFFFF"/>
                </a:solidFill>
              </a:rPr>
              <a:t>       </a:t>
            </a: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 err="1">
                <a:solidFill>
                  <a:srgbClr val="FFFFFF"/>
                </a:solidFill>
              </a:rPr>
              <a:t>frivilligheita</a:t>
            </a:r>
            <a:endParaRPr kumimoji="0" lang="nb-NO" sz="18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32194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BCF3239-C032-4D35-AB68-8F166F579679}"/>
              </a:ext>
            </a:extLst>
          </p:cNvPr>
          <p:cNvSpPr txBox="1"/>
          <p:nvPr/>
        </p:nvSpPr>
        <p:spPr>
          <a:xfrm>
            <a:off x="1488850" y="3831899"/>
            <a:ext cx="1463996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Smarte tilsyn      </a:t>
            </a:r>
            <a:endParaRPr lang="nb-NO">
              <a:solidFill>
                <a:srgbClr val="FFFFFF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065790C-4D42-4698-B7EE-1C764DF00E3A}"/>
              </a:ext>
            </a:extLst>
          </p:cNvPr>
          <p:cNvSpPr txBox="1"/>
          <p:nvPr/>
        </p:nvSpPr>
        <p:spPr>
          <a:xfrm>
            <a:off x="9283463" y="1290022"/>
            <a:ext cx="1465145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Blikket ut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5FB3EC7-6E3D-4AB6-85E7-9B584900C5D8}"/>
              </a:ext>
            </a:extLst>
          </p:cNvPr>
          <p:cNvSpPr txBox="1"/>
          <p:nvPr/>
        </p:nvSpPr>
        <p:spPr>
          <a:xfrm>
            <a:off x="9283463" y="2626243"/>
            <a:ext cx="1412246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Forenkle og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>
                <a:solidFill>
                  <a:srgbClr val="FFFFFF"/>
                </a:solidFill>
              </a:rPr>
              <a:t> e</a:t>
            </a:r>
            <a:r>
              <a:rPr kumimoji="0" lang="nb-NO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ffektivisere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32194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11A228B-7DB5-4323-8AF5-D56FB92BCC0A}"/>
              </a:ext>
            </a:extLst>
          </p:cNvPr>
          <p:cNvSpPr txBox="1"/>
          <p:nvPr/>
        </p:nvSpPr>
        <p:spPr>
          <a:xfrm>
            <a:off x="9283463" y="3843696"/>
            <a:ext cx="1465145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 Samarbeide </a:t>
            </a: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nb-NO" dirty="0">
                <a:solidFill>
                  <a:srgbClr val="FFFFFF"/>
                </a:solidFill>
              </a:rPr>
              <a:t> </a:t>
            </a: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og</a:t>
            </a:r>
            <a:r>
              <a:rPr lang="nb-NO" dirty="0">
                <a:solidFill>
                  <a:srgbClr val="FFFFFF"/>
                </a:solidFill>
              </a:rPr>
              <a:t> </a:t>
            </a: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dele</a:t>
            </a:r>
            <a:endParaRPr lang="nb-NO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612C0FD-FB24-4FC9-BA03-827514A00D94}"/>
              </a:ext>
            </a:extLst>
          </p:cNvPr>
          <p:cNvSpPr txBox="1"/>
          <p:nvPr/>
        </p:nvSpPr>
        <p:spPr>
          <a:xfrm>
            <a:off x="9283462" y="5185113"/>
            <a:ext cx="1465145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Utvikle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kompetanse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1813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ssholder for tekst 1"/>
          <p:cNvSpPr txBox="1">
            <a:spLocks noGrp="1"/>
          </p:cNvSpPr>
          <p:nvPr>
            <p:ph type="body" sz="quarter" idx="1"/>
          </p:nvPr>
        </p:nvSpPr>
        <p:spPr>
          <a:xfrm>
            <a:off x="533399" y="566056"/>
            <a:ext cx="6831418" cy="490112"/>
          </a:xfrm>
          <a:prstGeom prst="rect">
            <a:avLst/>
          </a:prstGeom>
        </p:spPr>
        <p:txBody>
          <a:bodyPr/>
          <a:lstStyle/>
          <a:p>
            <a:pPr defTabSz="768095">
              <a:spcBef>
                <a:spcPts val="800"/>
              </a:spcBef>
              <a:defRPr sz="2520"/>
            </a:pPr>
            <a:endParaRPr/>
          </a:p>
        </p:txBody>
      </p:sp>
      <p:sp>
        <p:nvSpPr>
          <p:cNvPr id="468" name="Plassholder for tekst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Trygge stiftelsesforma</a:t>
            </a:r>
            <a:endParaRPr/>
          </a:p>
        </p:txBody>
      </p:sp>
      <p:sp>
        <p:nvSpPr>
          <p:cNvPr id="469" name="Plassholder f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B1CB6EA-995E-4DFE-8BDE-2784874D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402776"/>
            <a:ext cx="11308237" cy="555719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1B4DA35-6036-4339-AC4F-8EA82649EB17}"/>
              </a:ext>
            </a:extLst>
          </p:cNvPr>
          <p:cNvSpPr/>
          <p:nvPr/>
        </p:nvSpPr>
        <p:spPr>
          <a:xfrm>
            <a:off x="9955161" y="5633884"/>
            <a:ext cx="1886475" cy="38507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32194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416BDBA-BE47-4E51-8ED9-25416923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59" y="1394215"/>
            <a:ext cx="5437800" cy="3400929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5D49D61-B18E-44A3-A440-936444064D6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3400" y="200296"/>
            <a:ext cx="5562600" cy="6654129"/>
          </a:xfr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2800" dirty="0"/>
              <a:t>Formålet </a:t>
            </a:r>
            <a:r>
              <a:rPr lang="nb-NO" sz="2800" dirty="0" err="1"/>
              <a:t>eig</a:t>
            </a:r>
            <a:r>
              <a:rPr lang="nb-NO" sz="2800" dirty="0"/>
              <a:t> stiftelsen </a:t>
            </a:r>
          </a:p>
          <a:p>
            <a:pPr marL="321310" indent="-32131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sz="2000" dirty="0" err="1"/>
              <a:t>Verdiar</a:t>
            </a:r>
            <a:r>
              <a:rPr lang="nb-NO" sz="2000" dirty="0"/>
              <a:t> er </a:t>
            </a:r>
            <a:r>
              <a:rPr lang="nb-NO" sz="2000" dirty="0" err="1"/>
              <a:t>endeleg</a:t>
            </a:r>
            <a:r>
              <a:rPr lang="nb-NO" sz="2000" dirty="0"/>
              <a:t> </a:t>
            </a:r>
            <a:r>
              <a:rPr lang="nb-NO" sz="2000" dirty="0" err="1"/>
              <a:t>gjevne</a:t>
            </a:r>
            <a:r>
              <a:rPr lang="nb-NO" sz="2000" dirty="0"/>
              <a:t> til stiftelsen som </a:t>
            </a:r>
            <a:r>
              <a:rPr lang="nb-NO" sz="2000" dirty="0" err="1"/>
              <a:t>sjøvstendig</a:t>
            </a:r>
            <a:r>
              <a:rPr lang="nb-NO" sz="2000" dirty="0"/>
              <a:t>. Ingen andre kan eige </a:t>
            </a:r>
            <a:r>
              <a:rPr lang="nb-NO" sz="2000" dirty="0" err="1"/>
              <a:t>dei</a:t>
            </a:r>
            <a:r>
              <a:rPr lang="nb-NO" sz="2000" dirty="0"/>
              <a:t> same </a:t>
            </a:r>
            <a:r>
              <a:rPr lang="nb-NO" sz="2000" dirty="0" err="1"/>
              <a:t>verdiane</a:t>
            </a:r>
            <a:r>
              <a:rPr lang="nb-NO" sz="2000" dirty="0"/>
              <a:t>. </a:t>
            </a:r>
          </a:p>
          <a:p>
            <a:pPr marL="321310" indent="-32131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sz="2000" dirty="0"/>
              <a:t>Oppretters </a:t>
            </a:r>
            <a:r>
              <a:rPr lang="nb-NO" sz="2000" dirty="0" err="1"/>
              <a:t>føresetnad</a:t>
            </a:r>
            <a:r>
              <a:rPr lang="nb-NO" sz="2000" dirty="0"/>
              <a:t> at </a:t>
            </a:r>
            <a:r>
              <a:rPr lang="nb-NO" sz="2000" dirty="0" err="1"/>
              <a:t>verdiane</a:t>
            </a:r>
            <a:r>
              <a:rPr lang="nb-NO" sz="2000" dirty="0"/>
              <a:t> skal </a:t>
            </a:r>
            <a:r>
              <a:rPr lang="nb-NO" sz="2000" dirty="0" err="1"/>
              <a:t>nyttast</a:t>
            </a:r>
            <a:r>
              <a:rPr lang="nb-NO" sz="2000" dirty="0"/>
              <a:t> til realisere formålet. I tillit til</a:t>
            </a:r>
          </a:p>
          <a:p>
            <a:pPr marL="10858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at </a:t>
            </a:r>
            <a:r>
              <a:rPr lang="nb-NO" sz="1600" dirty="0" err="1"/>
              <a:t>dei</a:t>
            </a:r>
            <a:r>
              <a:rPr lang="nb-NO" sz="1600" dirty="0"/>
              <a:t> som </a:t>
            </a:r>
            <a:r>
              <a:rPr lang="nb-NO" sz="1600" dirty="0" err="1"/>
              <a:t>sit</a:t>
            </a:r>
            <a:r>
              <a:rPr lang="nb-NO" sz="1600" dirty="0"/>
              <a:t> i styret vil jobbe for å realisere formålet</a:t>
            </a:r>
          </a:p>
          <a:p>
            <a:pPr marL="10858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at samfunnet, </a:t>
            </a:r>
            <a:r>
              <a:rPr lang="nb-NO" sz="1600" dirty="0" err="1"/>
              <a:t>lovgjeving</a:t>
            </a:r>
            <a:r>
              <a:rPr lang="nb-NO" sz="1600" dirty="0"/>
              <a:t> og tilsyn  skal fungere som korrigering og sikkerhet ved behov. </a:t>
            </a:r>
          </a:p>
          <a:p>
            <a:pPr marL="240665" indent="-240665">
              <a:buFont typeface="Wingdings" panose="05000000000000000000" pitchFamily="2" charset="2"/>
              <a:buChar char="§"/>
            </a:pPr>
            <a:r>
              <a:rPr lang="nb-NO" sz="2000" dirty="0"/>
              <a:t>Formålet er "varig" - skal </a:t>
            </a:r>
            <a:r>
              <a:rPr lang="nb-NO" sz="2000" dirty="0" err="1"/>
              <a:t>forvaltast</a:t>
            </a:r>
            <a:r>
              <a:rPr lang="nb-NO" sz="2000" dirty="0"/>
              <a:t> i </a:t>
            </a:r>
            <a:r>
              <a:rPr lang="nb-NO" sz="2000" dirty="0" err="1"/>
              <a:t>eit</a:t>
            </a:r>
            <a:r>
              <a:rPr lang="nb-NO" sz="2000" dirty="0"/>
              <a:t> langsiktig perspektiv! </a:t>
            </a:r>
          </a:p>
          <a:p>
            <a:endParaRPr lang="nb-NO" sz="2000" dirty="0"/>
          </a:p>
          <a:p>
            <a:pPr algn="ctr"/>
            <a:r>
              <a:rPr lang="nb-NO" sz="2800" dirty="0"/>
              <a:t>Formålsrealisering er styrets </a:t>
            </a:r>
          </a:p>
          <a:p>
            <a:pPr algn="ctr"/>
            <a:r>
              <a:rPr lang="nb-NO" sz="2800" dirty="0" err="1"/>
              <a:t>viktigaste</a:t>
            </a:r>
            <a:r>
              <a:rPr lang="nb-NO" sz="2800" dirty="0"/>
              <a:t> </a:t>
            </a:r>
            <a:r>
              <a:rPr lang="nb-NO" sz="2800" dirty="0" err="1"/>
              <a:t>oppgåve</a:t>
            </a:r>
            <a:r>
              <a:rPr lang="nb-NO" sz="2800" dirty="0"/>
              <a:t>! 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DC26C2-4BC5-43CC-8AA9-204CFBF02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wrap="square" lIns="0" tIns="0" rIns="0" bIns="0" anchor="t">
            <a:spAutoFit/>
          </a:bodyPr>
          <a:lstStyle/>
          <a:p>
            <a:r>
              <a:rPr lang="nb-NO" err="1"/>
              <a:t>Kvifor</a:t>
            </a:r>
            <a:r>
              <a:rPr lang="nb-NO"/>
              <a:t> er formålsrealisering så viktig?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E061D4C-21F0-490E-8075-4CE00017B37C}"/>
              </a:ext>
            </a:extLst>
          </p:cNvPr>
          <p:cNvSpPr txBox="1"/>
          <p:nvPr/>
        </p:nvSpPr>
        <p:spPr>
          <a:xfrm>
            <a:off x="6639418" y="570041"/>
            <a:ext cx="5608908" cy="609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Kvifor</a:t>
            </a: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er formålet så viktig?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6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6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6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6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6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6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6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>
                <a:solidFill>
                  <a:srgbClr val="FFFFFF"/>
                </a:solidFill>
              </a:rPr>
              <a:t>Bak stiftelsen ligg </a:t>
            </a:r>
            <a:r>
              <a:rPr lang="nb-NO" sz="3600" dirty="0" err="1">
                <a:solidFill>
                  <a:srgbClr val="FFFFFF"/>
                </a:solidFill>
              </a:rPr>
              <a:t>eit</a:t>
            </a:r>
            <a:r>
              <a:rPr lang="nb-NO" sz="3600" dirty="0">
                <a:solidFill>
                  <a:srgbClr val="FFFFFF"/>
                </a:solidFill>
              </a:rPr>
              <a:t> </a:t>
            </a:r>
          </a:p>
          <a:p>
            <a:r>
              <a:rPr lang="nb-NO" sz="3600" dirty="0">
                <a:solidFill>
                  <a:srgbClr val="FFFFFF"/>
                </a:solidFill>
              </a:rPr>
              <a:t>sterkt engasjement og </a:t>
            </a:r>
            <a:r>
              <a:rPr lang="nb-NO" sz="3600" dirty="0" err="1">
                <a:solidFill>
                  <a:srgbClr val="FFFFFF"/>
                </a:solidFill>
              </a:rPr>
              <a:t>ønskje</a:t>
            </a:r>
            <a:r>
              <a:rPr lang="nb-NO" sz="3600" dirty="0">
                <a:solidFill>
                  <a:srgbClr val="FFFFFF"/>
                </a:solidFill>
              </a:rPr>
              <a:t> 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>
                <a:solidFill>
                  <a:srgbClr val="FFFFFF"/>
                </a:solidFill>
              </a:rPr>
              <a:t>definert i formålet</a:t>
            </a:r>
            <a:endParaRPr lang="nb-NO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5715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32DBAA02-0BD1-4917-ADB5-1544DEB47DF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US" sz="3600" err="1"/>
              <a:t>Stiftelsar</a:t>
            </a:r>
            <a:r>
              <a:rPr lang="en-US" sz="3600"/>
              <a:t> &amp; </a:t>
            </a:r>
            <a:r>
              <a:rPr lang="en-US" sz="3600" err="1"/>
              <a:t>formål</a:t>
            </a:r>
            <a:endParaRPr lang="en-US" sz="360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A675DB5-AAEF-4D81-9AAA-34503B1A3F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/>
              <a:t>Tydeleg og relevant samfunnsaktør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69985B2-D6CC-4CA6-A9D2-4158F2E4C9BB}"/>
              </a:ext>
            </a:extLst>
          </p:cNvPr>
          <p:cNvSpPr txBox="1"/>
          <p:nvPr/>
        </p:nvSpPr>
        <p:spPr>
          <a:xfrm>
            <a:off x="6298516" y="5966527"/>
            <a:ext cx="6116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u="sng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Norske stiftelsers samfunnsbidrag</a:t>
            </a:r>
            <a:r>
              <a:rPr lang="nb-NO" sz="1266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​</a:t>
            </a:r>
            <a:endParaRPr lang="nb-NO" sz="1266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F42BE77-9DA8-4DEF-BF57-D0BE7594A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39" y="1770490"/>
            <a:ext cx="8567382" cy="411480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B65FB97-6592-47A3-98D7-01260937A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834" y="296463"/>
            <a:ext cx="173141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244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nb-NO" sz="4400"/>
              <a:t>Styret har ansvaret</a:t>
            </a:r>
          </a:p>
        </p:txBody>
      </p:sp>
      <p:sp>
        <p:nvSpPr>
          <p:cNvPr id="5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2862105" y="6291944"/>
            <a:ext cx="2221313" cy="177664"/>
          </a:xfrm>
        </p:spPr>
        <p:txBody>
          <a:bodyPr>
            <a:normAutofit/>
          </a:bodyPr>
          <a:lstStyle/>
          <a:p>
            <a:r>
              <a:rPr lang="nb-NO"/>
              <a:t>Styrets ansvar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C309E32-AEBB-4F3A-9638-DAAE96A3771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33400" y="1979314"/>
            <a:ext cx="5554237" cy="3708480"/>
          </a:xfrm>
        </p:spPr>
        <p:txBody>
          <a:bodyPr lIns="45719" tIns="45720" rIns="45719" bIns="45720"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Skal sørge for at stiftelsens formål vert realisert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Skal ha kontroll over </a:t>
            </a:r>
            <a:r>
              <a:rPr lang="nb-NO" sz="112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rekneskap</a:t>
            </a:r>
            <a:r>
              <a:rPr lang="nb-NO" sz="1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og formuesforvaltning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12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Forsvarleg</a:t>
            </a:r>
            <a:r>
              <a:rPr lang="nb-NO" sz="1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forvaltning av stiftelsen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Anna mynde og lovverk vil legge </a:t>
            </a:r>
            <a:r>
              <a:rPr lang="nb-NO" sz="112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føringar</a:t>
            </a:r>
            <a:r>
              <a:rPr lang="nb-NO" sz="1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for styret (</a:t>
            </a:r>
            <a:r>
              <a:rPr lang="nb-NO" sz="112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td</a:t>
            </a:r>
            <a:r>
              <a:rPr lang="nb-NO" sz="1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 regnskap og revisjonsplikt).</a:t>
            </a:r>
          </a:p>
          <a:p>
            <a:endParaRPr lang="nb-NO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6855413"/>
              </p:ext>
            </p:extLst>
          </p:nvPr>
        </p:nvGraphicFramePr>
        <p:xfrm>
          <a:off x="4955458" y="722671"/>
          <a:ext cx="8273845" cy="54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6672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1ADBD6E-1DEC-4F82-8D8C-E10BFABB16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0439" y="818"/>
            <a:ext cx="4104968" cy="2472728"/>
          </a:xfrm>
        </p:spPr>
        <p:txBody>
          <a:bodyPr wrap="square" lIns="0" tIns="0" rIns="0" bIns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/>
          </a:p>
          <a:p>
            <a:pPr marL="321457" indent="-321457">
              <a:buFont typeface="Wingdings" panose="05000000000000000000" pitchFamily="2" charset="2"/>
              <a:buChar char="ü"/>
            </a:pPr>
            <a:endParaRPr lang="nb-NO" sz="2250"/>
          </a:p>
          <a:p>
            <a:r>
              <a:rPr lang="nb-NO" sz="4400"/>
              <a:t>Kva ser vi etter?</a:t>
            </a:r>
          </a:p>
          <a:p>
            <a:pPr marL="321457" indent="-321457">
              <a:buFont typeface="Wingdings"/>
              <a:buChar char="§"/>
            </a:pPr>
            <a:endParaRPr lang="nb-NO" sz="225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5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4F791C-019C-4CEC-89F1-4D38E1E7FE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nb-NO"/>
              <a:t>Kva ser vi på? Kva </a:t>
            </a:r>
            <a:r>
              <a:rPr lang="nb-NO" err="1"/>
              <a:t>forventar</a:t>
            </a:r>
            <a:r>
              <a:rPr lang="nb-NO"/>
              <a:t> vi </a:t>
            </a:r>
            <a:r>
              <a:rPr lang="nb-NO" err="1"/>
              <a:t>frå</a:t>
            </a:r>
            <a:r>
              <a:rPr lang="nb-NO"/>
              <a:t> styret?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9DC7F5-1ED2-4BAA-BA73-9565192233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0034" y="1532212"/>
            <a:ext cx="5745966" cy="3292131"/>
          </a:xfrm>
        </p:spPr>
        <p:txBody>
          <a:bodyPr lIns="45719" tIns="45720" rIns="45719" bIns="45720" anchor="t">
            <a:normAutofit fontScale="25000" lnSpcReduction="20000"/>
          </a:bodyPr>
          <a:lstStyle/>
          <a:p>
            <a:pPr marL="321310" indent="-32131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b-NO" sz="9600" dirty="0"/>
              <a:t>Styrets </a:t>
            </a:r>
            <a:r>
              <a:rPr lang="nb-NO" sz="9600" b="1" dirty="0" err="1"/>
              <a:t>forsvarlege</a:t>
            </a:r>
            <a:r>
              <a:rPr lang="nb-NO" sz="9600" b="1" dirty="0"/>
              <a:t> </a:t>
            </a:r>
            <a:r>
              <a:rPr lang="nb-NO" sz="9600" b="1" dirty="0" err="1"/>
              <a:t>vurderingar</a:t>
            </a:r>
            <a:r>
              <a:rPr lang="nb-NO" sz="9600" dirty="0"/>
              <a:t>                       </a:t>
            </a:r>
            <a:r>
              <a:rPr lang="nb-NO" sz="8000" dirty="0"/>
              <a:t>framgangsmåte</a:t>
            </a:r>
            <a:r>
              <a:rPr lang="nb-NO" sz="9600" dirty="0"/>
              <a:t> &amp; avgjerder</a:t>
            </a:r>
            <a:endParaRPr lang="nb-NO" dirty="0"/>
          </a:p>
          <a:p>
            <a:pPr marL="321310" indent="-32131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b-NO" sz="9600" dirty="0"/>
              <a:t>Alle </a:t>
            </a:r>
            <a:r>
              <a:rPr lang="nb-NO" sz="9600" dirty="0" err="1"/>
              <a:t>handlingar</a:t>
            </a:r>
            <a:r>
              <a:rPr lang="nb-NO" sz="9600" dirty="0"/>
              <a:t> er i </a:t>
            </a:r>
            <a:r>
              <a:rPr lang="nb-NO" sz="9600" b="1" dirty="0"/>
              <a:t>stiftelsens interesse </a:t>
            </a:r>
            <a:r>
              <a:rPr lang="nb-NO" sz="9600" dirty="0"/>
              <a:t>for formålet</a:t>
            </a:r>
          </a:p>
          <a:p>
            <a:pPr marL="321310" indent="-32131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b-NO" sz="9600" b="1" dirty="0" err="1"/>
              <a:t>Risikoar</a:t>
            </a:r>
            <a:r>
              <a:rPr lang="nb-NO" sz="9600" b="1" dirty="0"/>
              <a:t> </a:t>
            </a:r>
            <a:r>
              <a:rPr lang="nb-NO" sz="9600" dirty="0"/>
              <a:t>vert fanga opp og handtert</a:t>
            </a:r>
          </a:p>
          <a:p>
            <a:pPr marL="321310" indent="-32131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b-NO" sz="9600" b="1" dirty="0"/>
              <a:t>Formålet vert realisert </a:t>
            </a:r>
            <a:endParaRPr lang="nb-NO" sz="9600" dirty="0"/>
          </a:p>
          <a:p>
            <a:pPr marL="321310" indent="-32131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b-NO" sz="9600" dirty="0"/>
              <a:t>Styrets </a:t>
            </a:r>
            <a:r>
              <a:rPr lang="nb-NO" sz="9600" b="1" dirty="0"/>
              <a:t>handlingsrom vert nytta</a:t>
            </a:r>
          </a:p>
          <a:p>
            <a:endParaRPr lang="nb-NO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A00C1C-2ADB-4CB5-BAFE-28CAE3C39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994531"/>
              </p:ext>
            </p:extLst>
          </p:nvPr>
        </p:nvGraphicFramePr>
        <p:xfrm>
          <a:off x="5647854" y="1020895"/>
          <a:ext cx="6931742" cy="516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472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ottstift">
  <a:themeElements>
    <a:clrScheme name="Lottstift">
      <a:dk1>
        <a:srgbClr val="321942"/>
      </a:dk1>
      <a:lt1>
        <a:srgbClr val="334229"/>
      </a:lt1>
      <a:dk2>
        <a:srgbClr val="A7A7A7"/>
      </a:dk2>
      <a:lt2>
        <a:srgbClr val="535353"/>
      </a:lt2>
      <a:accent1>
        <a:srgbClr val="361744"/>
      </a:accent1>
      <a:accent2>
        <a:srgbClr val="F5911C"/>
      </a:accent2>
      <a:accent3>
        <a:srgbClr val="C83030"/>
      </a:accent3>
      <a:accent4>
        <a:srgbClr val="9B66FF"/>
      </a:accent4>
      <a:accent5>
        <a:srgbClr val="FFE0BE"/>
      </a:accent5>
      <a:accent6>
        <a:srgbClr val="3F1D0F"/>
      </a:accent6>
      <a:hlink>
        <a:srgbClr val="0000FF"/>
      </a:hlink>
      <a:folHlink>
        <a:srgbClr val="FF00FF"/>
      </a:folHlink>
    </a:clrScheme>
    <a:fontScheme name="Lottstif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ottst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194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194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tiftelsestilsynet Presentasjonsmal.potx" id="{D9B6E46A-7E67-4761-9863-2CD67D19A3CA}" vid="{92F47AE1-D6DF-41B0-873C-89B86CCE5690}"/>
    </a:ext>
  </a:extLst>
</a:theme>
</file>

<file path=ppt/theme/theme2.xml><?xml version="1.0" encoding="utf-8"?>
<a:theme xmlns:a="http://schemas.openxmlformats.org/drawingml/2006/main" name="Lottstift">
  <a:themeElements>
    <a:clrScheme name="Lottsti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61744"/>
      </a:accent1>
      <a:accent2>
        <a:srgbClr val="F5911C"/>
      </a:accent2>
      <a:accent3>
        <a:srgbClr val="C83030"/>
      </a:accent3>
      <a:accent4>
        <a:srgbClr val="9B66FF"/>
      </a:accent4>
      <a:accent5>
        <a:srgbClr val="FFE0BE"/>
      </a:accent5>
      <a:accent6>
        <a:srgbClr val="3F1D0F"/>
      </a:accent6>
      <a:hlink>
        <a:srgbClr val="0000FF"/>
      </a:hlink>
      <a:folHlink>
        <a:srgbClr val="FF00FF"/>
      </a:folHlink>
    </a:clrScheme>
    <a:fontScheme name="Lottstif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ottst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194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194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AE284114FA744D913B258414B9F798" ma:contentTypeVersion="6" ma:contentTypeDescription="Opprett et nytt dokument." ma:contentTypeScope="" ma:versionID="0e75da049d08563bb92d19108cee7782">
  <xsd:schema xmlns:xsd="http://www.w3.org/2001/XMLSchema" xmlns:xs="http://www.w3.org/2001/XMLSchema" xmlns:p="http://schemas.microsoft.com/office/2006/metadata/properties" xmlns:ns2="eb7533c8-9192-4c28-8c3b-e98e9bd51906" xmlns:ns3="b2a1dfa5-8cc2-49b7-8cde-b563f181736b" targetNamespace="http://schemas.microsoft.com/office/2006/metadata/properties" ma:root="true" ma:fieldsID="1af469bc3f1e3cc02d348bf5506c8f63" ns2:_="" ns3:_="">
    <xsd:import namespace="eb7533c8-9192-4c28-8c3b-e98e9bd51906"/>
    <xsd:import namespace="b2a1dfa5-8cc2-49b7-8cde-b563f18173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533c8-9192-4c28-8c3b-e98e9bd51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1dfa5-8cc2-49b7-8cde-b563f18173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a1dfa5-8cc2-49b7-8cde-b563f181736b">
      <UserInfo>
        <DisplayName>May Helen Vik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CB65F8-8A02-4197-9830-42A90FFE00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F6BC23-49E0-4F17-9EBD-04645FD2C0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533c8-9192-4c28-8c3b-e98e9bd51906"/>
    <ds:schemaRef ds:uri="b2a1dfa5-8cc2-49b7-8cde-b563f1817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6D157F-A965-4EBA-A136-F41D01C4CB45}">
  <ds:schemaRefs>
    <ds:schemaRef ds:uri="b4507e5e-5f7b-40f7-baeb-f11993c56342"/>
    <ds:schemaRef ds:uri="http://schemas.microsoft.com/office/2006/metadata/properties"/>
    <ds:schemaRef ds:uri="http://schemas.microsoft.com/office/infopath/2007/PartnerControls"/>
    <ds:schemaRef ds:uri="b2a1dfa5-8cc2-49b7-8cde-b563f18173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Stiftelsestilsynet Presentasjonsmal</Template>
  <TotalTime>1107</TotalTime>
  <Words>898</Words>
  <Application>Microsoft Macintosh PowerPoint</Application>
  <PresentationFormat>Widescreen</PresentationFormat>
  <Paragraphs>165</Paragraphs>
  <Slides>20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</vt:lpstr>
      <vt:lpstr>Segoe UI</vt:lpstr>
      <vt:lpstr>Söhne Kräftig</vt:lpstr>
      <vt:lpstr>Söhne Leicht</vt:lpstr>
      <vt:lpstr>Wingdings</vt:lpstr>
      <vt:lpstr>Lottstift</vt:lpstr>
      <vt:lpstr>Den europeiske stiftelsesdagen 2021 Torsdag 14. oktober på BI Nydalen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Siw Heggedal Longvastøl</dc:creator>
  <cp:lastModifiedBy>Marte Enoksen</cp:lastModifiedBy>
  <cp:revision>147</cp:revision>
  <dcterms:created xsi:type="dcterms:W3CDTF">2021-09-15T10:23:09Z</dcterms:created>
  <dcterms:modified xsi:type="dcterms:W3CDTF">2021-11-05T12:00:13Z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0x0101003EAE284114FA744D913B258414B9F798</vt:lpwstr>
  </property>
  <property fmtid="{D5CDD505-2E9C-101B-9397-08002B2CF9AE}" pid="3" name="Dokumenttype">
    <vt:lpwstr/>
  </property>
  <property fmtid="{D5CDD505-2E9C-101B-9397-08002B2CF9AE}" pid="4" name="Fagområder">
    <vt:lpwstr/>
  </property>
  <property fmtid="{D5CDD505-2E9C-101B-9397-08002B2CF9AE}" pid="5" name="Avdeling">
    <vt:lpwstr/>
  </property>
  <property fmtid="{D5CDD505-2E9C-101B-9397-08002B2CF9AE}" pid="6" name="Tema">
    <vt:lpwstr/>
  </property>
</Properties>
</file>